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2" r:id="rId1"/>
    <p:sldMasterId id="2147483693" r:id="rId2"/>
  </p:sldMasterIdLst>
  <p:notesMasterIdLst>
    <p:notesMasterId r:id="rId1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56" d="100"/>
          <a:sy n="156" d="100"/>
        </p:scale>
        <p:origin x="36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3ffb42212a_0_10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3ffb42212a_0_10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13ffb42212a_7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13ffb42212a_7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 We also realized that the assessment results page did not provide enough information for the user to fully understand their results, so we added more context for the scores and categories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13ffb42212a_7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13ffb42212a_7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Using our findings, we created our high fidelity prototype on Figma. </a:t>
            </a:r>
            <a:endParaRPr>
              <a:solidFill>
                <a:schemeClr val="dk1"/>
              </a:solidFill>
            </a:endParaRPr>
          </a:p>
          <a:p>
            <a:pPr marL="0" lvl="0" indent="0" algn="l" rtl="0">
              <a:lnSpc>
                <a:spcPct val="115000"/>
              </a:lnSpc>
              <a:spcBef>
                <a:spcPts val="0"/>
              </a:spcBef>
              <a:spcAft>
                <a:spcPts val="0"/>
              </a:spcAft>
              <a:buNone/>
            </a:pPr>
            <a:r>
              <a:rPr lang="en">
                <a:solidFill>
                  <a:schemeClr val="dk1"/>
                </a:solidFill>
              </a:rPr>
              <a:t>Here’s the summary of our feedback from our usability testing session: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13ffb42212a_7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13ffb42212a_7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We noticed that some people were having trouble completing a self assessment since they did not know where to navigate to, so we changed the name Surveys to Assessments to eliminate this confusion.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13ffb42212a_7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13ffb42212a_7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Some individuals also mentioned they struggled to interpret the report because the legend and y-axis labels were unclear, so we added labels and improved the legend design.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13ffb42212a_7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13ffb42212a_7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Additionally, some users weren’t sure how to interpret these prompts for the journaling section, so we discussed how to make the prompts more intuitive.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13ffb42212a_7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3ffb42212a_7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Some participants found the dashboard cards a little confusing, and found that it was grabbing their attention away from the navigational panel. We fixed this issue by clarifying the text on the cards.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13ffb42212a_0_130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13ffb42212a_0_13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13ffb42212a_2_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13ffb42212a_2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13ffb42212a_2_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13ffb42212a_2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14001660c0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14001660c0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We conducted user research with 12 survey responses, 10 interview participants, and a virtual focus group session with 3 students.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14001660c09_1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14001660c09_1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Some key takeaways were that academic challenges and the lack of social interaction were major factors that contributed to worsening mental health among students.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As for mental health support, most students did not reach out for support because they thought it was not applicable despite having reported worsening mental health. Instead many participants relied on friends and family, and one participant recommended journalling which helped identify patterns bad for their health.</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For the students that have reached out for support from the services offered by the university, they’ve reported lowered appointment attendance rate and experienced issues booking appointments online as a result of the pandemic causing these services to shift online.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13ffb42212a_0_117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13ffb42212a_0_11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13ffb42212a_0_120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13ffb42212a_0_120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The advantages of our product over other ones are a combination of our customizable Journals and comparable Trends for different issues users may experience such as Stress and Anxiety.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What makes our product unique is that is specifically designed for UofT students and</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UofT's H&amp;W center. Giving users the option to anonymously send their results to the H&amp;W, who in turn will reach out to students for 1 on 1 counseling sessions though our site will hopefully create a stronger relationship between the two as opposed to the standard booking system. H&amp;W will also be using the data and trends from the assessments to host various Workshops for students who want more support, which they can sign up for through our site.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3ffb42212a_7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3ffb42212a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To develop our prototype, we each initially devised a low fidelity prototype for 2 tasks. Using the feedback from pilot testing sessions, we discussed within the group to decide on a design for each task, taking into consideration the pros and cons of each team member's designs.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3ffb42212a_0_12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3ffb42212a_0_12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For our internal evaluation of our combined low-fi prototype, we did a cognitive walkthrough and Nielsen's heuristics evaluation. Some of the major issues we discovered during this process was that the workshop page was cluttered and some buttons were ambiguous, so we improved this design by altering the layout.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3"/>
        <p:cNvGrpSpPr/>
        <p:nvPr/>
      </p:nvGrpSpPr>
      <p:grpSpPr>
        <a:xfrm>
          <a:off x="0" y="0"/>
          <a:ext cx="0" cy="0"/>
          <a:chOff x="0" y="0"/>
          <a:chExt cx="0" cy="0"/>
        </a:xfrm>
      </p:grpSpPr>
      <p:sp>
        <p:nvSpPr>
          <p:cNvPr id="54" name="Google Shape;54;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55" name="Google Shape;55;p14"/>
          <p:cNvSpPr/>
          <p:nvPr/>
        </p:nvSpPr>
        <p:spPr>
          <a:xfrm>
            <a:off x="4741100" y="1618975"/>
            <a:ext cx="5233693" cy="4453453"/>
          </a:xfrm>
          <a:custGeom>
            <a:avLst/>
            <a:gdLst/>
            <a:ahLst/>
            <a:cxnLst/>
            <a:rect l="l" t="t" r="r" b="b"/>
            <a:pathLst>
              <a:path w="201509" h="171468" extrusionOk="0">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4"/>
          <p:cNvSpPr txBox="1">
            <a:spLocks noGrp="1"/>
          </p:cNvSpPr>
          <p:nvPr>
            <p:ph type="title"/>
          </p:nvPr>
        </p:nvSpPr>
        <p:spPr>
          <a:xfrm>
            <a:off x="2863006" y="1048569"/>
            <a:ext cx="5655300" cy="14598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45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 name="Google Shape;57;p14"/>
          <p:cNvSpPr txBox="1">
            <a:spLocks noGrp="1"/>
          </p:cNvSpPr>
          <p:nvPr>
            <p:ph type="subTitle" idx="1"/>
          </p:nvPr>
        </p:nvSpPr>
        <p:spPr>
          <a:xfrm>
            <a:off x="4543950" y="2682550"/>
            <a:ext cx="3981000" cy="550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58"/>
        <p:cNvGrpSpPr/>
        <p:nvPr/>
      </p:nvGrpSpPr>
      <p:grpSpPr>
        <a:xfrm>
          <a:off x="0" y="0"/>
          <a:ext cx="0" cy="0"/>
          <a:chOff x="0" y="0"/>
          <a:chExt cx="0" cy="0"/>
        </a:xfrm>
      </p:grpSpPr>
      <p:grpSp>
        <p:nvGrpSpPr>
          <p:cNvPr id="59" name="Google Shape;59;p15"/>
          <p:cNvGrpSpPr/>
          <p:nvPr/>
        </p:nvGrpSpPr>
        <p:grpSpPr>
          <a:xfrm>
            <a:off x="826471" y="531945"/>
            <a:ext cx="7491057" cy="4079610"/>
            <a:chOff x="841175" y="1036025"/>
            <a:chExt cx="5753500" cy="3133100"/>
          </a:xfrm>
        </p:grpSpPr>
        <p:sp>
          <p:nvSpPr>
            <p:cNvPr id="60" name="Google Shape;60;p15"/>
            <p:cNvSpPr/>
            <p:nvPr/>
          </p:nvSpPr>
          <p:spPr>
            <a:xfrm>
              <a:off x="841175" y="1036025"/>
              <a:ext cx="5753500" cy="3133100"/>
            </a:xfrm>
            <a:custGeom>
              <a:avLst/>
              <a:gdLst/>
              <a:ahLst/>
              <a:cxnLst/>
              <a:rect l="l" t="t" r="r" b="b"/>
              <a:pathLst>
                <a:path w="230140" h="125324" extrusionOk="0">
                  <a:moveTo>
                    <a:pt x="228466" y="92040"/>
                  </a:moveTo>
                  <a:cubicBezTo>
                    <a:pt x="227238" y="90059"/>
                    <a:pt x="225285" y="90728"/>
                    <a:pt x="223527" y="88636"/>
                  </a:cubicBezTo>
                  <a:cubicBezTo>
                    <a:pt x="221156" y="85846"/>
                    <a:pt x="222049" y="81494"/>
                    <a:pt x="222300" y="80155"/>
                  </a:cubicBezTo>
                  <a:cubicBezTo>
                    <a:pt x="223723" y="73180"/>
                    <a:pt x="229107" y="72008"/>
                    <a:pt x="228828" y="68800"/>
                  </a:cubicBezTo>
                  <a:cubicBezTo>
                    <a:pt x="228326" y="62550"/>
                    <a:pt x="206844" y="63917"/>
                    <a:pt x="204138" y="55436"/>
                  </a:cubicBezTo>
                  <a:cubicBezTo>
                    <a:pt x="201989" y="48824"/>
                    <a:pt x="213344" y="42742"/>
                    <a:pt x="210861" y="33368"/>
                  </a:cubicBezTo>
                  <a:cubicBezTo>
                    <a:pt x="210722" y="32782"/>
                    <a:pt x="209299" y="27788"/>
                    <a:pt x="205030" y="25696"/>
                  </a:cubicBezTo>
                  <a:cubicBezTo>
                    <a:pt x="203747" y="25054"/>
                    <a:pt x="202464" y="24831"/>
                    <a:pt x="201152" y="24859"/>
                  </a:cubicBezTo>
                  <a:cubicBezTo>
                    <a:pt x="194680" y="25110"/>
                    <a:pt x="187761" y="32447"/>
                    <a:pt x="176294" y="32866"/>
                  </a:cubicBezTo>
                  <a:cubicBezTo>
                    <a:pt x="175485" y="32921"/>
                    <a:pt x="174648" y="32921"/>
                    <a:pt x="173811" y="32838"/>
                  </a:cubicBezTo>
                  <a:cubicBezTo>
                    <a:pt x="171300" y="32726"/>
                    <a:pt x="166083" y="31554"/>
                    <a:pt x="160476" y="28792"/>
                  </a:cubicBezTo>
                  <a:cubicBezTo>
                    <a:pt x="150069" y="23659"/>
                    <a:pt x="155482" y="6752"/>
                    <a:pt x="147223" y="1870"/>
                  </a:cubicBezTo>
                  <a:cubicBezTo>
                    <a:pt x="145884" y="1061"/>
                    <a:pt x="143625" y="1"/>
                    <a:pt x="138463" y="28"/>
                  </a:cubicBezTo>
                  <a:cubicBezTo>
                    <a:pt x="117818" y="168"/>
                    <a:pt x="105180" y="17744"/>
                    <a:pt x="84255" y="22320"/>
                  </a:cubicBezTo>
                  <a:cubicBezTo>
                    <a:pt x="61992" y="27202"/>
                    <a:pt x="30801" y="17186"/>
                    <a:pt x="12555" y="17856"/>
                  </a:cubicBezTo>
                  <a:cubicBezTo>
                    <a:pt x="10937" y="17912"/>
                    <a:pt x="7031" y="18498"/>
                    <a:pt x="3822" y="21148"/>
                  </a:cubicBezTo>
                  <a:cubicBezTo>
                    <a:pt x="1367" y="23185"/>
                    <a:pt x="0" y="26839"/>
                    <a:pt x="1590" y="29574"/>
                  </a:cubicBezTo>
                  <a:cubicBezTo>
                    <a:pt x="2734" y="31554"/>
                    <a:pt x="4715" y="30996"/>
                    <a:pt x="6417" y="33117"/>
                  </a:cubicBezTo>
                  <a:cubicBezTo>
                    <a:pt x="8705" y="35990"/>
                    <a:pt x="7645" y="40315"/>
                    <a:pt x="7338" y="41626"/>
                  </a:cubicBezTo>
                  <a:cubicBezTo>
                    <a:pt x="5664" y="48573"/>
                    <a:pt x="251" y="49549"/>
                    <a:pt x="391" y="52730"/>
                  </a:cubicBezTo>
                  <a:cubicBezTo>
                    <a:pt x="642" y="58951"/>
                    <a:pt x="22180" y="58393"/>
                    <a:pt x="24607" y="66986"/>
                  </a:cubicBezTo>
                  <a:cubicBezTo>
                    <a:pt x="26476" y="73682"/>
                    <a:pt x="14898" y="79373"/>
                    <a:pt x="17074" y="88803"/>
                  </a:cubicBezTo>
                  <a:cubicBezTo>
                    <a:pt x="17214" y="89417"/>
                    <a:pt x="18414" y="94439"/>
                    <a:pt x="22598" y="96699"/>
                  </a:cubicBezTo>
                  <a:cubicBezTo>
                    <a:pt x="23854" y="97396"/>
                    <a:pt x="25165" y="97675"/>
                    <a:pt x="26448" y="97675"/>
                  </a:cubicBezTo>
                  <a:cubicBezTo>
                    <a:pt x="32921" y="97675"/>
                    <a:pt x="40119" y="90589"/>
                    <a:pt x="51586" y="90589"/>
                  </a:cubicBezTo>
                  <a:cubicBezTo>
                    <a:pt x="52395" y="90589"/>
                    <a:pt x="53232" y="90645"/>
                    <a:pt x="54069" y="90700"/>
                  </a:cubicBezTo>
                  <a:cubicBezTo>
                    <a:pt x="56579" y="90924"/>
                    <a:pt x="61741" y="92263"/>
                    <a:pt x="67237" y="95248"/>
                  </a:cubicBezTo>
                  <a:cubicBezTo>
                    <a:pt x="77420" y="100744"/>
                    <a:pt x="71394" y="117456"/>
                    <a:pt x="79512" y="122617"/>
                  </a:cubicBezTo>
                  <a:cubicBezTo>
                    <a:pt x="80433" y="123203"/>
                    <a:pt x="82777" y="124626"/>
                    <a:pt x="88217" y="124765"/>
                  </a:cubicBezTo>
                  <a:cubicBezTo>
                    <a:pt x="108081" y="125323"/>
                    <a:pt x="121194" y="107719"/>
                    <a:pt x="142509" y="102418"/>
                  </a:cubicBezTo>
                  <a:cubicBezTo>
                    <a:pt x="165972" y="96559"/>
                    <a:pt x="199813" y="105459"/>
                    <a:pt x="218003" y="104092"/>
                  </a:cubicBezTo>
                  <a:cubicBezTo>
                    <a:pt x="219705" y="103953"/>
                    <a:pt x="223555" y="103171"/>
                    <a:pt x="226624" y="100465"/>
                  </a:cubicBezTo>
                  <a:cubicBezTo>
                    <a:pt x="228912" y="98401"/>
                    <a:pt x="230139" y="94690"/>
                    <a:pt x="228466" y="9204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4751925" y="1176225"/>
              <a:ext cx="712150" cy="591475"/>
            </a:xfrm>
            <a:custGeom>
              <a:avLst/>
              <a:gdLst/>
              <a:ahLst/>
              <a:cxnLst/>
              <a:rect l="l" t="t" r="r" b="b"/>
              <a:pathLst>
                <a:path w="28486" h="23659" extrusionOk="0">
                  <a:moveTo>
                    <a:pt x="2288" y="6082"/>
                  </a:moveTo>
                  <a:lnTo>
                    <a:pt x="2288" y="6082"/>
                  </a:lnTo>
                  <a:cubicBezTo>
                    <a:pt x="4604" y="1284"/>
                    <a:pt x="11801" y="0"/>
                    <a:pt x="18414" y="3181"/>
                  </a:cubicBezTo>
                  <a:lnTo>
                    <a:pt x="18414" y="3181"/>
                  </a:lnTo>
                  <a:cubicBezTo>
                    <a:pt x="24998" y="6361"/>
                    <a:pt x="28485" y="12806"/>
                    <a:pt x="26169" y="17577"/>
                  </a:cubicBezTo>
                  <a:lnTo>
                    <a:pt x="26169" y="17577"/>
                  </a:lnTo>
                  <a:cubicBezTo>
                    <a:pt x="23882" y="22347"/>
                    <a:pt x="16656" y="23659"/>
                    <a:pt x="10072" y="20478"/>
                  </a:cubicBezTo>
                  <a:lnTo>
                    <a:pt x="10072" y="20478"/>
                  </a:lnTo>
                  <a:cubicBezTo>
                    <a:pt x="3432" y="17270"/>
                    <a:pt x="0" y="10853"/>
                    <a:pt x="2288" y="6082"/>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15"/>
          <p:cNvSpPr txBox="1">
            <a:spLocks noGrp="1"/>
          </p:cNvSpPr>
          <p:nvPr>
            <p:ph type="title"/>
          </p:nvPr>
        </p:nvSpPr>
        <p:spPr>
          <a:xfrm>
            <a:off x="1890000" y="2445890"/>
            <a:ext cx="536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Clr>
                <a:schemeClr val="accent1"/>
              </a:buClr>
              <a:buSzPts val="3600"/>
              <a:buNone/>
              <a:defRPr sz="3600">
                <a:solidFill>
                  <a:schemeClr val="accent1"/>
                </a:solidFill>
              </a:defRPr>
            </a:lvl2pPr>
            <a:lvl3pPr lvl="2" rtl="0">
              <a:spcBef>
                <a:spcPts val="0"/>
              </a:spcBef>
              <a:spcAft>
                <a:spcPts val="0"/>
              </a:spcAft>
              <a:buClr>
                <a:schemeClr val="accent1"/>
              </a:buClr>
              <a:buSzPts val="3600"/>
              <a:buNone/>
              <a:defRPr sz="3600">
                <a:solidFill>
                  <a:schemeClr val="accent1"/>
                </a:solidFill>
              </a:defRPr>
            </a:lvl3pPr>
            <a:lvl4pPr lvl="3" rtl="0">
              <a:spcBef>
                <a:spcPts val="0"/>
              </a:spcBef>
              <a:spcAft>
                <a:spcPts val="0"/>
              </a:spcAft>
              <a:buClr>
                <a:schemeClr val="accent1"/>
              </a:buClr>
              <a:buSzPts val="3600"/>
              <a:buNone/>
              <a:defRPr sz="3600">
                <a:solidFill>
                  <a:schemeClr val="accent1"/>
                </a:solidFill>
              </a:defRPr>
            </a:lvl4pPr>
            <a:lvl5pPr lvl="4" rtl="0">
              <a:spcBef>
                <a:spcPts val="0"/>
              </a:spcBef>
              <a:spcAft>
                <a:spcPts val="0"/>
              </a:spcAft>
              <a:buClr>
                <a:schemeClr val="accent1"/>
              </a:buClr>
              <a:buSzPts val="3600"/>
              <a:buNone/>
              <a:defRPr sz="3600">
                <a:solidFill>
                  <a:schemeClr val="accent1"/>
                </a:solidFill>
              </a:defRPr>
            </a:lvl5pPr>
            <a:lvl6pPr lvl="5" rtl="0">
              <a:spcBef>
                <a:spcPts val="0"/>
              </a:spcBef>
              <a:spcAft>
                <a:spcPts val="0"/>
              </a:spcAft>
              <a:buClr>
                <a:schemeClr val="accent1"/>
              </a:buClr>
              <a:buSzPts val="3600"/>
              <a:buNone/>
              <a:defRPr sz="3600">
                <a:solidFill>
                  <a:schemeClr val="accent1"/>
                </a:solidFill>
              </a:defRPr>
            </a:lvl6pPr>
            <a:lvl7pPr lvl="6" rtl="0">
              <a:spcBef>
                <a:spcPts val="0"/>
              </a:spcBef>
              <a:spcAft>
                <a:spcPts val="0"/>
              </a:spcAft>
              <a:buClr>
                <a:schemeClr val="accent1"/>
              </a:buClr>
              <a:buSzPts val="3600"/>
              <a:buNone/>
              <a:defRPr sz="3600">
                <a:solidFill>
                  <a:schemeClr val="accent1"/>
                </a:solidFill>
              </a:defRPr>
            </a:lvl7pPr>
            <a:lvl8pPr lvl="7" rtl="0">
              <a:spcBef>
                <a:spcPts val="0"/>
              </a:spcBef>
              <a:spcAft>
                <a:spcPts val="0"/>
              </a:spcAft>
              <a:buClr>
                <a:schemeClr val="accent1"/>
              </a:buClr>
              <a:buSzPts val="3600"/>
              <a:buNone/>
              <a:defRPr sz="3600">
                <a:solidFill>
                  <a:schemeClr val="accent1"/>
                </a:solidFill>
              </a:defRPr>
            </a:lvl8pPr>
            <a:lvl9pPr lvl="8" rtl="0">
              <a:spcBef>
                <a:spcPts val="0"/>
              </a:spcBef>
              <a:spcAft>
                <a:spcPts val="0"/>
              </a:spcAft>
              <a:buClr>
                <a:schemeClr val="accent1"/>
              </a:buClr>
              <a:buSzPts val="3600"/>
              <a:buNone/>
              <a:defRPr sz="3600">
                <a:solidFill>
                  <a:schemeClr val="accent1"/>
                </a:solidFill>
              </a:defRPr>
            </a:lvl9pPr>
          </a:lstStyle>
          <a:p>
            <a:endParaRPr/>
          </a:p>
        </p:txBody>
      </p:sp>
      <p:sp>
        <p:nvSpPr>
          <p:cNvPr id="63" name="Google Shape;63;p15"/>
          <p:cNvSpPr txBox="1">
            <a:spLocks noGrp="1"/>
          </p:cNvSpPr>
          <p:nvPr>
            <p:ph type="title" idx="2" hasCustomPrompt="1"/>
          </p:nvPr>
        </p:nvSpPr>
        <p:spPr>
          <a:xfrm>
            <a:off x="3931500" y="1884600"/>
            <a:ext cx="12810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700"/>
              <a:buNone/>
              <a:defRPr sz="37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4"/>
        <p:cNvGrpSpPr/>
        <p:nvPr/>
      </p:nvGrpSpPr>
      <p:grpSpPr>
        <a:xfrm>
          <a:off x="0" y="0"/>
          <a:ext cx="0" cy="0"/>
          <a:chOff x="0" y="0"/>
          <a:chExt cx="0" cy="0"/>
        </a:xfrm>
      </p:grpSpPr>
      <p:sp>
        <p:nvSpPr>
          <p:cNvPr id="65" name="Google Shape;65;p16"/>
          <p:cNvSpPr txBox="1">
            <a:spLocks noGrp="1"/>
          </p:cNvSpPr>
          <p:nvPr>
            <p:ph type="title"/>
          </p:nvPr>
        </p:nvSpPr>
        <p:spPr>
          <a:xfrm>
            <a:off x="4295150" y="1625423"/>
            <a:ext cx="4229700" cy="527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6"/>
          <p:cNvSpPr txBox="1">
            <a:spLocks noGrp="1"/>
          </p:cNvSpPr>
          <p:nvPr>
            <p:ph type="subTitle" idx="1"/>
          </p:nvPr>
        </p:nvSpPr>
        <p:spPr>
          <a:xfrm>
            <a:off x="5007000" y="2339677"/>
            <a:ext cx="3511500" cy="11784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7"/>
        <p:cNvGrpSpPr/>
        <p:nvPr/>
      </p:nvGrpSpPr>
      <p:grpSpPr>
        <a:xfrm>
          <a:off x="0" y="0"/>
          <a:ext cx="0" cy="0"/>
          <a:chOff x="0" y="0"/>
          <a:chExt cx="0" cy="0"/>
        </a:xfrm>
      </p:grpSpPr>
      <p:sp>
        <p:nvSpPr>
          <p:cNvPr id="68" name="Google Shape;68;p17"/>
          <p:cNvSpPr txBox="1">
            <a:spLocks noGrp="1"/>
          </p:cNvSpPr>
          <p:nvPr>
            <p:ph type="title"/>
          </p:nvPr>
        </p:nvSpPr>
        <p:spPr>
          <a:xfrm>
            <a:off x="718500" y="367106"/>
            <a:ext cx="7707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9" name="Google Shape;69;p17"/>
          <p:cNvSpPr txBox="1">
            <a:spLocks noGrp="1"/>
          </p:cNvSpPr>
          <p:nvPr>
            <p:ph type="body" idx="1"/>
          </p:nvPr>
        </p:nvSpPr>
        <p:spPr>
          <a:xfrm>
            <a:off x="847175" y="3833356"/>
            <a:ext cx="3186600" cy="7761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70" name="Google Shape;70;p17"/>
          <p:cNvSpPr txBox="1">
            <a:spLocks noGrp="1"/>
          </p:cNvSpPr>
          <p:nvPr>
            <p:ph type="body" idx="2"/>
          </p:nvPr>
        </p:nvSpPr>
        <p:spPr>
          <a:xfrm>
            <a:off x="5059075" y="3833356"/>
            <a:ext cx="3186600" cy="7761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71" name="Google Shape;71;p17"/>
          <p:cNvSpPr txBox="1">
            <a:spLocks noGrp="1"/>
          </p:cNvSpPr>
          <p:nvPr>
            <p:ph type="subTitle" idx="3"/>
          </p:nvPr>
        </p:nvSpPr>
        <p:spPr>
          <a:xfrm>
            <a:off x="1691303" y="3467924"/>
            <a:ext cx="1412400" cy="329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9171BD"/>
              </a:buClr>
              <a:buSzPts val="1600"/>
              <a:buNone/>
              <a:defRPr sz="1800" b="1">
                <a:solidFill>
                  <a:srgbClr val="9171BD"/>
                </a:solidFill>
              </a:defRPr>
            </a:lvl1pPr>
            <a:lvl2pPr lvl="1" rtl="0">
              <a:spcBef>
                <a:spcPts val="0"/>
              </a:spcBef>
              <a:spcAft>
                <a:spcPts val="0"/>
              </a:spcAft>
              <a:buClr>
                <a:schemeClr val="accent1"/>
              </a:buClr>
              <a:buSzPts val="1600"/>
              <a:buNone/>
              <a:defRPr sz="1800" b="1">
                <a:solidFill>
                  <a:schemeClr val="accent1"/>
                </a:solidFill>
              </a:defRPr>
            </a:lvl2pPr>
            <a:lvl3pPr lvl="2" rtl="0">
              <a:spcBef>
                <a:spcPts val="0"/>
              </a:spcBef>
              <a:spcAft>
                <a:spcPts val="0"/>
              </a:spcAft>
              <a:buClr>
                <a:schemeClr val="accent1"/>
              </a:buClr>
              <a:buSzPts val="1600"/>
              <a:buNone/>
              <a:defRPr sz="1800" b="1">
                <a:solidFill>
                  <a:schemeClr val="accent1"/>
                </a:solidFill>
              </a:defRPr>
            </a:lvl3pPr>
            <a:lvl4pPr lvl="3" rtl="0">
              <a:spcBef>
                <a:spcPts val="0"/>
              </a:spcBef>
              <a:spcAft>
                <a:spcPts val="0"/>
              </a:spcAft>
              <a:buClr>
                <a:schemeClr val="accent1"/>
              </a:buClr>
              <a:buSzPts val="1600"/>
              <a:buNone/>
              <a:defRPr sz="1800" b="1">
                <a:solidFill>
                  <a:schemeClr val="accent1"/>
                </a:solidFill>
              </a:defRPr>
            </a:lvl4pPr>
            <a:lvl5pPr lvl="4" rtl="0">
              <a:spcBef>
                <a:spcPts val="0"/>
              </a:spcBef>
              <a:spcAft>
                <a:spcPts val="0"/>
              </a:spcAft>
              <a:buClr>
                <a:schemeClr val="accent1"/>
              </a:buClr>
              <a:buSzPts val="1600"/>
              <a:buNone/>
              <a:defRPr sz="1800" b="1">
                <a:solidFill>
                  <a:schemeClr val="accent1"/>
                </a:solidFill>
              </a:defRPr>
            </a:lvl5pPr>
            <a:lvl6pPr lvl="5" rtl="0">
              <a:spcBef>
                <a:spcPts val="0"/>
              </a:spcBef>
              <a:spcAft>
                <a:spcPts val="0"/>
              </a:spcAft>
              <a:buClr>
                <a:schemeClr val="accent1"/>
              </a:buClr>
              <a:buSzPts val="1600"/>
              <a:buNone/>
              <a:defRPr sz="1800" b="1">
                <a:solidFill>
                  <a:schemeClr val="accent1"/>
                </a:solidFill>
              </a:defRPr>
            </a:lvl6pPr>
            <a:lvl7pPr lvl="6" rtl="0">
              <a:spcBef>
                <a:spcPts val="0"/>
              </a:spcBef>
              <a:spcAft>
                <a:spcPts val="0"/>
              </a:spcAft>
              <a:buClr>
                <a:schemeClr val="accent1"/>
              </a:buClr>
              <a:buSzPts val="1600"/>
              <a:buNone/>
              <a:defRPr sz="1800" b="1">
                <a:solidFill>
                  <a:schemeClr val="accent1"/>
                </a:solidFill>
              </a:defRPr>
            </a:lvl7pPr>
            <a:lvl8pPr lvl="7" rtl="0">
              <a:spcBef>
                <a:spcPts val="0"/>
              </a:spcBef>
              <a:spcAft>
                <a:spcPts val="0"/>
              </a:spcAft>
              <a:buClr>
                <a:schemeClr val="accent1"/>
              </a:buClr>
              <a:buSzPts val="1600"/>
              <a:buNone/>
              <a:defRPr sz="1800" b="1">
                <a:solidFill>
                  <a:schemeClr val="accent1"/>
                </a:solidFill>
              </a:defRPr>
            </a:lvl8pPr>
            <a:lvl9pPr lvl="8" rtl="0">
              <a:spcBef>
                <a:spcPts val="0"/>
              </a:spcBef>
              <a:spcAft>
                <a:spcPts val="0"/>
              </a:spcAft>
              <a:buClr>
                <a:schemeClr val="accent1"/>
              </a:buClr>
              <a:buSzPts val="1600"/>
              <a:buNone/>
              <a:defRPr sz="1800" b="1">
                <a:solidFill>
                  <a:schemeClr val="accent1"/>
                </a:solidFill>
              </a:defRPr>
            </a:lvl9pPr>
          </a:lstStyle>
          <a:p>
            <a:endParaRPr/>
          </a:p>
        </p:txBody>
      </p:sp>
      <p:sp>
        <p:nvSpPr>
          <p:cNvPr id="72" name="Google Shape;72;p17"/>
          <p:cNvSpPr txBox="1">
            <a:spLocks noGrp="1"/>
          </p:cNvSpPr>
          <p:nvPr>
            <p:ph type="subTitle" idx="4"/>
          </p:nvPr>
        </p:nvSpPr>
        <p:spPr>
          <a:xfrm>
            <a:off x="5946175" y="3467924"/>
            <a:ext cx="1412400" cy="329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9171BD"/>
              </a:buClr>
              <a:buSzPts val="1600"/>
              <a:buNone/>
              <a:defRPr sz="1800" b="1">
                <a:solidFill>
                  <a:srgbClr val="9171BD"/>
                </a:solidFill>
              </a:defRPr>
            </a:lvl1pPr>
            <a:lvl2pPr lvl="1" rtl="0">
              <a:spcBef>
                <a:spcPts val="0"/>
              </a:spcBef>
              <a:spcAft>
                <a:spcPts val="0"/>
              </a:spcAft>
              <a:buClr>
                <a:schemeClr val="accent1"/>
              </a:buClr>
              <a:buSzPts val="1600"/>
              <a:buNone/>
              <a:defRPr sz="1800" b="1">
                <a:solidFill>
                  <a:schemeClr val="accent1"/>
                </a:solidFill>
              </a:defRPr>
            </a:lvl2pPr>
            <a:lvl3pPr lvl="2" rtl="0">
              <a:spcBef>
                <a:spcPts val="0"/>
              </a:spcBef>
              <a:spcAft>
                <a:spcPts val="0"/>
              </a:spcAft>
              <a:buClr>
                <a:schemeClr val="accent1"/>
              </a:buClr>
              <a:buSzPts val="1600"/>
              <a:buNone/>
              <a:defRPr sz="1800" b="1">
                <a:solidFill>
                  <a:schemeClr val="accent1"/>
                </a:solidFill>
              </a:defRPr>
            </a:lvl3pPr>
            <a:lvl4pPr lvl="3" rtl="0">
              <a:spcBef>
                <a:spcPts val="0"/>
              </a:spcBef>
              <a:spcAft>
                <a:spcPts val="0"/>
              </a:spcAft>
              <a:buClr>
                <a:schemeClr val="accent1"/>
              </a:buClr>
              <a:buSzPts val="1600"/>
              <a:buNone/>
              <a:defRPr sz="1800" b="1">
                <a:solidFill>
                  <a:schemeClr val="accent1"/>
                </a:solidFill>
              </a:defRPr>
            </a:lvl4pPr>
            <a:lvl5pPr lvl="4" rtl="0">
              <a:spcBef>
                <a:spcPts val="0"/>
              </a:spcBef>
              <a:spcAft>
                <a:spcPts val="0"/>
              </a:spcAft>
              <a:buClr>
                <a:schemeClr val="accent1"/>
              </a:buClr>
              <a:buSzPts val="1600"/>
              <a:buNone/>
              <a:defRPr sz="1800" b="1">
                <a:solidFill>
                  <a:schemeClr val="accent1"/>
                </a:solidFill>
              </a:defRPr>
            </a:lvl5pPr>
            <a:lvl6pPr lvl="5" rtl="0">
              <a:spcBef>
                <a:spcPts val="0"/>
              </a:spcBef>
              <a:spcAft>
                <a:spcPts val="0"/>
              </a:spcAft>
              <a:buClr>
                <a:schemeClr val="accent1"/>
              </a:buClr>
              <a:buSzPts val="1600"/>
              <a:buNone/>
              <a:defRPr sz="1800" b="1">
                <a:solidFill>
                  <a:schemeClr val="accent1"/>
                </a:solidFill>
              </a:defRPr>
            </a:lvl6pPr>
            <a:lvl7pPr lvl="6" rtl="0">
              <a:spcBef>
                <a:spcPts val="0"/>
              </a:spcBef>
              <a:spcAft>
                <a:spcPts val="0"/>
              </a:spcAft>
              <a:buClr>
                <a:schemeClr val="accent1"/>
              </a:buClr>
              <a:buSzPts val="1600"/>
              <a:buNone/>
              <a:defRPr sz="1800" b="1">
                <a:solidFill>
                  <a:schemeClr val="accent1"/>
                </a:solidFill>
              </a:defRPr>
            </a:lvl7pPr>
            <a:lvl8pPr lvl="7" rtl="0">
              <a:spcBef>
                <a:spcPts val="0"/>
              </a:spcBef>
              <a:spcAft>
                <a:spcPts val="0"/>
              </a:spcAft>
              <a:buClr>
                <a:schemeClr val="accent1"/>
              </a:buClr>
              <a:buSzPts val="1600"/>
              <a:buNone/>
              <a:defRPr sz="1800" b="1">
                <a:solidFill>
                  <a:schemeClr val="accent1"/>
                </a:solidFill>
              </a:defRPr>
            </a:lvl8pPr>
            <a:lvl9pPr lvl="8" rtl="0">
              <a:spcBef>
                <a:spcPts val="0"/>
              </a:spcBef>
              <a:spcAft>
                <a:spcPts val="0"/>
              </a:spcAft>
              <a:buClr>
                <a:schemeClr val="accent1"/>
              </a:buClr>
              <a:buSzPts val="1600"/>
              <a:buNone/>
              <a:defRPr sz="1800" b="1">
                <a:solidFill>
                  <a:schemeClr val="accen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8"/>
          <p:cNvSpPr/>
          <p:nvPr/>
        </p:nvSpPr>
        <p:spPr>
          <a:xfrm rot="10636236">
            <a:off x="-1392045" y="-1087245"/>
            <a:ext cx="4443276" cy="3780872"/>
          </a:xfrm>
          <a:custGeom>
            <a:avLst/>
            <a:gdLst/>
            <a:ahLst/>
            <a:cxnLst/>
            <a:rect l="l" t="t" r="r" b="b"/>
            <a:pathLst>
              <a:path w="201509" h="171468" extrusionOk="0">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8"/>
          <p:cNvSpPr txBox="1">
            <a:spLocks noGrp="1"/>
          </p:cNvSpPr>
          <p:nvPr>
            <p:ph type="title"/>
          </p:nvPr>
        </p:nvSpPr>
        <p:spPr>
          <a:xfrm>
            <a:off x="718500" y="401362"/>
            <a:ext cx="7707000" cy="502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grpSp>
        <p:nvGrpSpPr>
          <p:cNvPr id="77" name="Google Shape;77;p19"/>
          <p:cNvGrpSpPr/>
          <p:nvPr/>
        </p:nvGrpSpPr>
        <p:grpSpPr>
          <a:xfrm>
            <a:off x="-1376573" y="-336035"/>
            <a:ext cx="8278950" cy="6237040"/>
            <a:chOff x="-1376573" y="-336035"/>
            <a:chExt cx="8278950" cy="6237040"/>
          </a:xfrm>
        </p:grpSpPr>
        <p:sp>
          <p:nvSpPr>
            <p:cNvPr id="78" name="Google Shape;78;p19"/>
            <p:cNvSpPr/>
            <p:nvPr/>
          </p:nvSpPr>
          <p:spPr>
            <a:xfrm>
              <a:off x="-1376573" y="-336035"/>
              <a:ext cx="8278950" cy="6047100"/>
            </a:xfrm>
            <a:custGeom>
              <a:avLst/>
              <a:gdLst/>
              <a:ahLst/>
              <a:cxnLst/>
              <a:rect l="l" t="t" r="r" b="b"/>
              <a:pathLst>
                <a:path w="331158" h="241884" extrusionOk="0">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rgbClr val="F5F2F8"/>
            </a:solidFill>
            <a:ln>
              <a:noFill/>
            </a:ln>
          </p:spPr>
        </p:sp>
        <p:sp>
          <p:nvSpPr>
            <p:cNvPr id="79" name="Google Shape;79;p19"/>
            <p:cNvSpPr/>
            <p:nvPr/>
          </p:nvSpPr>
          <p:spPr>
            <a:xfrm rot="-716081">
              <a:off x="-690140" y="3126860"/>
              <a:ext cx="2729545" cy="2519141"/>
            </a:xfrm>
            <a:custGeom>
              <a:avLst/>
              <a:gdLst/>
              <a:ahLst/>
              <a:cxnLst/>
              <a:rect l="l" t="t" r="r" b="b"/>
              <a:pathLst>
                <a:path w="109180" h="100764" extrusionOk="0">
                  <a:moveTo>
                    <a:pt x="30061" y="0"/>
                  </a:moveTo>
                  <a:cubicBezTo>
                    <a:pt x="20906" y="0"/>
                    <a:pt x="8894" y="5612"/>
                    <a:pt x="6298" y="13895"/>
                  </a:cubicBezTo>
                  <a:cubicBezTo>
                    <a:pt x="0" y="34066"/>
                    <a:pt x="53125" y="58986"/>
                    <a:pt x="46137" y="80035"/>
                  </a:cubicBezTo>
                  <a:cubicBezTo>
                    <a:pt x="42161" y="91961"/>
                    <a:pt x="20505" y="97778"/>
                    <a:pt x="21635" y="100247"/>
                  </a:cubicBezTo>
                  <a:cubicBezTo>
                    <a:pt x="21793" y="100619"/>
                    <a:pt x="22390" y="100764"/>
                    <a:pt x="23220" y="100764"/>
                  </a:cubicBezTo>
                  <a:cubicBezTo>
                    <a:pt x="24258" y="100764"/>
                    <a:pt x="25662" y="100538"/>
                    <a:pt x="27033" y="100247"/>
                  </a:cubicBezTo>
                  <a:lnTo>
                    <a:pt x="109179" y="100247"/>
                  </a:lnTo>
                  <a:cubicBezTo>
                    <a:pt x="102065" y="71582"/>
                    <a:pt x="89783" y="59446"/>
                    <a:pt x="79761" y="53671"/>
                  </a:cubicBezTo>
                  <a:cubicBezTo>
                    <a:pt x="64821" y="45092"/>
                    <a:pt x="51577" y="48796"/>
                    <a:pt x="43940" y="37581"/>
                  </a:cubicBezTo>
                  <a:cubicBezTo>
                    <a:pt x="34901" y="24336"/>
                    <a:pt x="46116" y="8434"/>
                    <a:pt x="38165" y="2241"/>
                  </a:cubicBezTo>
                  <a:cubicBezTo>
                    <a:pt x="36184" y="703"/>
                    <a:pt x="33302" y="0"/>
                    <a:pt x="30061"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9"/>
            <p:cNvSpPr/>
            <p:nvPr/>
          </p:nvSpPr>
          <p:spPr>
            <a:xfrm>
              <a:off x="342900" y="3304925"/>
              <a:ext cx="866700" cy="809700"/>
            </a:xfrm>
            <a:prstGeom prst="ellipse">
              <a:avLst/>
            </a:pr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19"/>
          <p:cNvSpPr txBox="1">
            <a:spLocks noGrp="1"/>
          </p:cNvSpPr>
          <p:nvPr>
            <p:ph type="title"/>
          </p:nvPr>
        </p:nvSpPr>
        <p:spPr>
          <a:xfrm>
            <a:off x="600401" y="1443224"/>
            <a:ext cx="2788500" cy="615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800"/>
              <a:buNone/>
              <a:defRPr/>
            </a:lvl1pPr>
            <a:lvl2pPr lvl="1" algn="l" rtl="0">
              <a:spcBef>
                <a:spcPts val="0"/>
              </a:spcBef>
              <a:spcAft>
                <a:spcPts val="0"/>
              </a:spcAft>
              <a:buSzPts val="2400"/>
              <a:buNone/>
              <a:defRPr sz="2400"/>
            </a:lvl2pPr>
            <a:lvl3pPr lvl="2" algn="l" rtl="0">
              <a:spcBef>
                <a:spcPts val="0"/>
              </a:spcBef>
              <a:spcAft>
                <a:spcPts val="0"/>
              </a:spcAft>
              <a:buSzPts val="2400"/>
              <a:buNone/>
              <a:defRPr sz="2400"/>
            </a:lvl3pPr>
            <a:lvl4pPr lvl="3" algn="l" rtl="0">
              <a:spcBef>
                <a:spcPts val="0"/>
              </a:spcBef>
              <a:spcAft>
                <a:spcPts val="0"/>
              </a:spcAft>
              <a:buSzPts val="2400"/>
              <a:buNone/>
              <a:defRPr sz="2400"/>
            </a:lvl4pPr>
            <a:lvl5pPr lvl="4" algn="l" rtl="0">
              <a:spcBef>
                <a:spcPts val="0"/>
              </a:spcBef>
              <a:spcAft>
                <a:spcPts val="0"/>
              </a:spcAft>
              <a:buSzPts val="2400"/>
              <a:buNone/>
              <a:defRPr sz="2400"/>
            </a:lvl5pPr>
            <a:lvl6pPr lvl="5" algn="l" rtl="0">
              <a:spcBef>
                <a:spcPts val="0"/>
              </a:spcBef>
              <a:spcAft>
                <a:spcPts val="0"/>
              </a:spcAft>
              <a:buSzPts val="2400"/>
              <a:buNone/>
              <a:defRPr sz="2400"/>
            </a:lvl6pPr>
            <a:lvl7pPr lvl="6" algn="l" rtl="0">
              <a:spcBef>
                <a:spcPts val="0"/>
              </a:spcBef>
              <a:spcAft>
                <a:spcPts val="0"/>
              </a:spcAft>
              <a:buSzPts val="2400"/>
              <a:buNone/>
              <a:defRPr sz="2400"/>
            </a:lvl7pPr>
            <a:lvl8pPr lvl="7" algn="l" rtl="0">
              <a:spcBef>
                <a:spcPts val="0"/>
              </a:spcBef>
              <a:spcAft>
                <a:spcPts val="0"/>
              </a:spcAft>
              <a:buSzPts val="2400"/>
              <a:buNone/>
              <a:defRPr sz="2400"/>
            </a:lvl8pPr>
            <a:lvl9pPr lvl="8" algn="l" rtl="0">
              <a:spcBef>
                <a:spcPts val="0"/>
              </a:spcBef>
              <a:spcAft>
                <a:spcPts val="0"/>
              </a:spcAft>
              <a:buSzPts val="2400"/>
              <a:buNone/>
              <a:defRPr sz="2400"/>
            </a:lvl9pPr>
          </a:lstStyle>
          <a:p>
            <a:endParaRPr/>
          </a:p>
        </p:txBody>
      </p:sp>
      <p:sp>
        <p:nvSpPr>
          <p:cNvPr id="82" name="Google Shape;82;p19"/>
          <p:cNvSpPr txBox="1">
            <a:spLocks noGrp="1"/>
          </p:cNvSpPr>
          <p:nvPr>
            <p:ph type="subTitle" idx="1"/>
          </p:nvPr>
        </p:nvSpPr>
        <p:spPr>
          <a:xfrm>
            <a:off x="627980" y="2199150"/>
            <a:ext cx="3423900" cy="11490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3"/>
        <p:cNvGrpSpPr/>
        <p:nvPr/>
      </p:nvGrpSpPr>
      <p:grpSpPr>
        <a:xfrm>
          <a:off x="0" y="0"/>
          <a:ext cx="0" cy="0"/>
          <a:chOff x="0" y="0"/>
          <a:chExt cx="0" cy="0"/>
        </a:xfrm>
      </p:grpSpPr>
      <p:sp>
        <p:nvSpPr>
          <p:cNvPr id="84" name="Google Shape;84;p20"/>
          <p:cNvSpPr/>
          <p:nvPr/>
        </p:nvSpPr>
        <p:spPr>
          <a:xfrm rot="10800000" flipH="1">
            <a:off x="2573326" y="4078061"/>
            <a:ext cx="2304531" cy="1066296"/>
          </a:xfrm>
          <a:custGeom>
            <a:avLst/>
            <a:gdLst/>
            <a:ahLst/>
            <a:cxnLst/>
            <a:rect l="l" t="t" r="r" b="b"/>
            <a:pathLst>
              <a:path w="25618" h="11853" extrusionOk="0">
                <a:moveTo>
                  <a:pt x="1437" y="1"/>
                </a:moveTo>
                <a:cubicBezTo>
                  <a:pt x="1488" y="738"/>
                  <a:pt x="1386" y="1462"/>
                  <a:pt x="1157" y="2161"/>
                </a:cubicBezTo>
                <a:cubicBezTo>
                  <a:pt x="662" y="3711"/>
                  <a:pt x="1" y="4880"/>
                  <a:pt x="331" y="6545"/>
                </a:cubicBezTo>
                <a:cubicBezTo>
                  <a:pt x="611" y="7968"/>
                  <a:pt x="1360" y="9264"/>
                  <a:pt x="2441" y="10230"/>
                </a:cubicBezTo>
                <a:cubicBezTo>
                  <a:pt x="3680" y="11314"/>
                  <a:pt x="5381" y="11853"/>
                  <a:pt x="7039" y="11853"/>
                </a:cubicBezTo>
                <a:cubicBezTo>
                  <a:pt x="7421" y="11853"/>
                  <a:pt x="7800" y="11824"/>
                  <a:pt x="8171" y="11767"/>
                </a:cubicBezTo>
                <a:cubicBezTo>
                  <a:pt x="9696" y="11526"/>
                  <a:pt x="11107" y="10827"/>
                  <a:pt x="12212" y="9747"/>
                </a:cubicBezTo>
                <a:cubicBezTo>
                  <a:pt x="13432" y="8565"/>
                  <a:pt x="13597" y="7015"/>
                  <a:pt x="14309" y="5579"/>
                </a:cubicBezTo>
                <a:cubicBezTo>
                  <a:pt x="14969" y="4232"/>
                  <a:pt x="16316" y="3152"/>
                  <a:pt x="17828" y="2974"/>
                </a:cubicBezTo>
                <a:cubicBezTo>
                  <a:pt x="18010" y="2953"/>
                  <a:pt x="18191" y="2943"/>
                  <a:pt x="18373" y="2943"/>
                </a:cubicBezTo>
                <a:cubicBezTo>
                  <a:pt x="19402" y="2943"/>
                  <a:pt x="20426" y="3267"/>
                  <a:pt x="21323" y="3775"/>
                </a:cubicBezTo>
                <a:cubicBezTo>
                  <a:pt x="22886" y="4639"/>
                  <a:pt x="24017" y="6367"/>
                  <a:pt x="25618" y="7167"/>
                </a:cubicBezTo>
                <a:lnTo>
                  <a:pt x="25618" y="1"/>
                </a:ln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0"/>
          <p:cNvSpPr/>
          <p:nvPr/>
        </p:nvSpPr>
        <p:spPr>
          <a:xfrm>
            <a:off x="4877851" y="3830332"/>
            <a:ext cx="1929769" cy="1314002"/>
          </a:xfrm>
          <a:custGeom>
            <a:avLst/>
            <a:gdLst/>
            <a:ahLst/>
            <a:cxnLst/>
            <a:rect l="l" t="t" r="r" b="b"/>
            <a:pathLst>
              <a:path w="31668" h="21564" extrusionOk="0">
                <a:moveTo>
                  <a:pt x="25589" y="1"/>
                </a:moveTo>
                <a:cubicBezTo>
                  <a:pt x="23699" y="1"/>
                  <a:pt x="21605" y="719"/>
                  <a:pt x="19551" y="2054"/>
                </a:cubicBezTo>
                <a:cubicBezTo>
                  <a:pt x="14951" y="5052"/>
                  <a:pt x="12014" y="6490"/>
                  <a:pt x="9468" y="7044"/>
                </a:cubicBezTo>
                <a:cubicBezTo>
                  <a:pt x="8569" y="7233"/>
                  <a:pt x="7718" y="7311"/>
                  <a:pt x="6851" y="7311"/>
                </a:cubicBezTo>
                <a:cubicBezTo>
                  <a:pt x="5260" y="7311"/>
                  <a:pt x="3612" y="7048"/>
                  <a:pt x="1500" y="6716"/>
                </a:cubicBezTo>
                <a:cubicBezTo>
                  <a:pt x="1027" y="6634"/>
                  <a:pt x="535" y="6552"/>
                  <a:pt x="1" y="6469"/>
                </a:cubicBezTo>
                <a:lnTo>
                  <a:pt x="1" y="21563"/>
                </a:lnTo>
                <a:lnTo>
                  <a:pt x="18545" y="21563"/>
                </a:lnTo>
                <a:cubicBezTo>
                  <a:pt x="18627" y="21502"/>
                  <a:pt x="27190" y="16204"/>
                  <a:pt x="29614" y="12445"/>
                </a:cubicBezTo>
                <a:cubicBezTo>
                  <a:pt x="30969" y="10330"/>
                  <a:pt x="31667" y="8174"/>
                  <a:pt x="31667" y="6182"/>
                </a:cubicBezTo>
                <a:cubicBezTo>
                  <a:pt x="31647" y="4375"/>
                  <a:pt x="30989" y="2752"/>
                  <a:pt x="29901" y="1664"/>
                </a:cubicBezTo>
                <a:cubicBezTo>
                  <a:pt x="28813" y="576"/>
                  <a:pt x="27314" y="1"/>
                  <a:pt x="25589" y="1"/>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0"/>
          <p:cNvSpPr txBox="1">
            <a:spLocks noGrp="1"/>
          </p:cNvSpPr>
          <p:nvPr>
            <p:ph type="title"/>
          </p:nvPr>
        </p:nvSpPr>
        <p:spPr>
          <a:xfrm>
            <a:off x="1254300" y="2450300"/>
            <a:ext cx="6787500" cy="5511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87" name="Google Shape;87;p20"/>
          <p:cNvSpPr txBox="1">
            <a:spLocks noGrp="1"/>
          </p:cNvSpPr>
          <p:nvPr>
            <p:ph type="subTitle" idx="1"/>
          </p:nvPr>
        </p:nvSpPr>
        <p:spPr>
          <a:xfrm>
            <a:off x="2411263" y="3199475"/>
            <a:ext cx="44712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8" name="Google Shape;88;p20"/>
          <p:cNvSpPr/>
          <p:nvPr/>
        </p:nvSpPr>
        <p:spPr>
          <a:xfrm rot="10800000">
            <a:off x="8061771" y="4013211"/>
            <a:ext cx="1082229" cy="1130315"/>
          </a:xfrm>
          <a:custGeom>
            <a:avLst/>
            <a:gdLst/>
            <a:ahLst/>
            <a:cxnLst/>
            <a:rect l="l" t="t" r="r" b="b"/>
            <a:pathLst>
              <a:path w="11044" h="11535" extrusionOk="0">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0"/>
          <p:cNvSpPr/>
          <p:nvPr/>
        </p:nvSpPr>
        <p:spPr>
          <a:xfrm rot="10800000" flipH="1">
            <a:off x="-3974" y="3964620"/>
            <a:ext cx="1128724" cy="1178906"/>
          </a:xfrm>
          <a:custGeom>
            <a:avLst/>
            <a:gdLst/>
            <a:ahLst/>
            <a:cxnLst/>
            <a:rect l="l" t="t" r="r" b="b"/>
            <a:pathLst>
              <a:path w="11044" h="11535" extrusionOk="0">
                <a:moveTo>
                  <a:pt x="1" y="0"/>
                </a:moveTo>
                <a:lnTo>
                  <a:pt x="1" y="10381"/>
                </a:lnTo>
                <a:cubicBezTo>
                  <a:pt x="1130" y="11159"/>
                  <a:pt x="2423" y="11535"/>
                  <a:pt x="3706" y="11535"/>
                </a:cubicBezTo>
                <a:cubicBezTo>
                  <a:pt x="5673" y="11535"/>
                  <a:pt x="7617" y="10652"/>
                  <a:pt x="8908" y="8984"/>
                </a:cubicBezTo>
                <a:cubicBezTo>
                  <a:pt x="11043" y="6226"/>
                  <a:pt x="10649" y="2287"/>
                  <a:pt x="8019"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0"/>
          <p:cNvSpPr/>
          <p:nvPr/>
        </p:nvSpPr>
        <p:spPr>
          <a:xfrm rot="2285512" flipH="1">
            <a:off x="5414385" y="3797548"/>
            <a:ext cx="433495" cy="1226243"/>
          </a:xfrm>
          <a:custGeom>
            <a:avLst/>
            <a:gdLst/>
            <a:ahLst/>
            <a:cxnLst/>
            <a:rect l="l" t="t" r="r" b="b"/>
            <a:pathLst>
              <a:path w="7590" h="21471" extrusionOk="0">
                <a:moveTo>
                  <a:pt x="3814" y="1"/>
                </a:moveTo>
                <a:cubicBezTo>
                  <a:pt x="3469" y="1"/>
                  <a:pt x="3125" y="153"/>
                  <a:pt x="2842" y="358"/>
                </a:cubicBezTo>
                <a:cubicBezTo>
                  <a:pt x="1920" y="1065"/>
                  <a:pt x="1554" y="2265"/>
                  <a:pt x="1933" y="3363"/>
                </a:cubicBezTo>
                <a:cubicBezTo>
                  <a:pt x="2198" y="4083"/>
                  <a:pt x="2791" y="4727"/>
                  <a:pt x="2753" y="5497"/>
                </a:cubicBezTo>
                <a:cubicBezTo>
                  <a:pt x="2678" y="6912"/>
                  <a:pt x="632" y="7467"/>
                  <a:pt x="291" y="8844"/>
                </a:cubicBezTo>
                <a:cubicBezTo>
                  <a:pt x="39" y="9892"/>
                  <a:pt x="859" y="10839"/>
                  <a:pt x="1428" y="11798"/>
                </a:cubicBezTo>
                <a:cubicBezTo>
                  <a:pt x="1794" y="12417"/>
                  <a:pt x="2059" y="13036"/>
                  <a:pt x="1869" y="13705"/>
                </a:cubicBezTo>
                <a:cubicBezTo>
                  <a:pt x="1642" y="14500"/>
                  <a:pt x="834" y="14980"/>
                  <a:pt x="405" y="15687"/>
                </a:cubicBezTo>
                <a:cubicBezTo>
                  <a:pt x="51" y="16319"/>
                  <a:pt x="1" y="17076"/>
                  <a:pt x="278" y="17746"/>
                </a:cubicBezTo>
                <a:cubicBezTo>
                  <a:pt x="569" y="18427"/>
                  <a:pt x="1175" y="18907"/>
                  <a:pt x="1617" y="19513"/>
                </a:cubicBezTo>
                <a:cubicBezTo>
                  <a:pt x="2034" y="20069"/>
                  <a:pt x="2286" y="20877"/>
                  <a:pt x="1933" y="21471"/>
                </a:cubicBezTo>
                <a:lnTo>
                  <a:pt x="6680" y="21471"/>
                </a:lnTo>
                <a:lnTo>
                  <a:pt x="6680" y="21420"/>
                </a:lnTo>
                <a:cubicBezTo>
                  <a:pt x="6693" y="21319"/>
                  <a:pt x="6693" y="21205"/>
                  <a:pt x="6680" y="21104"/>
                </a:cubicBezTo>
                <a:cubicBezTo>
                  <a:pt x="6605" y="20056"/>
                  <a:pt x="5582" y="19223"/>
                  <a:pt x="5645" y="18175"/>
                </a:cubicBezTo>
                <a:cubicBezTo>
                  <a:pt x="5721" y="17241"/>
                  <a:pt x="6592" y="16597"/>
                  <a:pt x="7072" y="15788"/>
                </a:cubicBezTo>
                <a:cubicBezTo>
                  <a:pt x="7590" y="14867"/>
                  <a:pt x="7577" y="13730"/>
                  <a:pt x="7021" y="12834"/>
                </a:cubicBezTo>
                <a:cubicBezTo>
                  <a:pt x="6819" y="12518"/>
                  <a:pt x="6579" y="12240"/>
                  <a:pt x="6327" y="11975"/>
                </a:cubicBezTo>
                <a:cubicBezTo>
                  <a:pt x="5898" y="11495"/>
                  <a:pt x="5468" y="11015"/>
                  <a:pt x="5355" y="10460"/>
                </a:cubicBezTo>
                <a:cubicBezTo>
                  <a:pt x="5329" y="10321"/>
                  <a:pt x="5317" y="10169"/>
                  <a:pt x="5342" y="10031"/>
                </a:cubicBezTo>
                <a:cubicBezTo>
                  <a:pt x="5405" y="9387"/>
                  <a:pt x="5910" y="8894"/>
                  <a:pt x="6289" y="8351"/>
                </a:cubicBezTo>
                <a:cubicBezTo>
                  <a:pt x="7059" y="7215"/>
                  <a:pt x="7223" y="5725"/>
                  <a:pt x="6920" y="4374"/>
                </a:cubicBezTo>
                <a:cubicBezTo>
                  <a:pt x="6605" y="3035"/>
                  <a:pt x="5872" y="1810"/>
                  <a:pt x="5001" y="750"/>
                </a:cubicBezTo>
                <a:cubicBezTo>
                  <a:pt x="4761" y="459"/>
                  <a:pt x="4483" y="156"/>
                  <a:pt x="4117" y="43"/>
                </a:cubicBezTo>
                <a:cubicBezTo>
                  <a:pt x="4017" y="14"/>
                  <a:pt x="3916" y="1"/>
                  <a:pt x="38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0"/>
          <p:cNvSpPr/>
          <p:nvPr/>
        </p:nvSpPr>
        <p:spPr>
          <a:xfrm rot="2285512" flipH="1">
            <a:off x="5538300" y="3860652"/>
            <a:ext cx="137074" cy="1153883"/>
          </a:xfrm>
          <a:custGeom>
            <a:avLst/>
            <a:gdLst/>
            <a:ahLst/>
            <a:cxnLst/>
            <a:rect l="l" t="t" r="r" b="b"/>
            <a:pathLst>
              <a:path w="2400" h="20204" extrusionOk="0">
                <a:moveTo>
                  <a:pt x="948" y="0"/>
                </a:moveTo>
                <a:lnTo>
                  <a:pt x="809" y="76"/>
                </a:lnTo>
                <a:cubicBezTo>
                  <a:pt x="1592" y="1377"/>
                  <a:pt x="2223" y="2551"/>
                  <a:pt x="2072" y="3839"/>
                </a:cubicBezTo>
                <a:cubicBezTo>
                  <a:pt x="1983" y="4597"/>
                  <a:pt x="1617" y="5304"/>
                  <a:pt x="1251" y="5998"/>
                </a:cubicBezTo>
                <a:cubicBezTo>
                  <a:pt x="796" y="6844"/>
                  <a:pt x="342" y="7728"/>
                  <a:pt x="417" y="8700"/>
                </a:cubicBezTo>
                <a:cubicBezTo>
                  <a:pt x="468" y="9319"/>
                  <a:pt x="733" y="9900"/>
                  <a:pt x="998" y="10456"/>
                </a:cubicBezTo>
                <a:lnTo>
                  <a:pt x="1061" y="10582"/>
                </a:lnTo>
                <a:cubicBezTo>
                  <a:pt x="1314" y="11137"/>
                  <a:pt x="1554" y="11693"/>
                  <a:pt x="1566" y="12274"/>
                </a:cubicBezTo>
                <a:lnTo>
                  <a:pt x="1566" y="12324"/>
                </a:lnTo>
                <a:cubicBezTo>
                  <a:pt x="1554" y="12867"/>
                  <a:pt x="1415" y="13410"/>
                  <a:pt x="1175" y="13903"/>
                </a:cubicBezTo>
                <a:cubicBezTo>
                  <a:pt x="1087" y="14105"/>
                  <a:pt x="998" y="14319"/>
                  <a:pt x="897" y="14521"/>
                </a:cubicBezTo>
                <a:cubicBezTo>
                  <a:pt x="455" y="15456"/>
                  <a:pt x="1" y="16441"/>
                  <a:pt x="405" y="17388"/>
                </a:cubicBezTo>
                <a:cubicBezTo>
                  <a:pt x="569" y="17741"/>
                  <a:pt x="809" y="18070"/>
                  <a:pt x="1087" y="18360"/>
                </a:cubicBezTo>
                <a:cubicBezTo>
                  <a:pt x="1314" y="18600"/>
                  <a:pt x="1516" y="18865"/>
                  <a:pt x="1680" y="19143"/>
                </a:cubicBezTo>
                <a:cubicBezTo>
                  <a:pt x="1857" y="19471"/>
                  <a:pt x="1945" y="19837"/>
                  <a:pt x="1945" y="20204"/>
                </a:cubicBezTo>
                <a:lnTo>
                  <a:pt x="2109" y="20204"/>
                </a:lnTo>
                <a:cubicBezTo>
                  <a:pt x="2097" y="19800"/>
                  <a:pt x="1996" y="19408"/>
                  <a:pt x="1819" y="19067"/>
                </a:cubicBezTo>
                <a:cubicBezTo>
                  <a:pt x="1642" y="18764"/>
                  <a:pt x="1440" y="18499"/>
                  <a:pt x="1200" y="18246"/>
                </a:cubicBezTo>
                <a:cubicBezTo>
                  <a:pt x="935" y="17981"/>
                  <a:pt x="708" y="17666"/>
                  <a:pt x="544" y="17325"/>
                </a:cubicBezTo>
                <a:cubicBezTo>
                  <a:pt x="178" y="16428"/>
                  <a:pt x="594" y="15532"/>
                  <a:pt x="1036" y="14585"/>
                </a:cubicBezTo>
                <a:cubicBezTo>
                  <a:pt x="1137" y="14383"/>
                  <a:pt x="1226" y="14168"/>
                  <a:pt x="1327" y="13966"/>
                </a:cubicBezTo>
                <a:cubicBezTo>
                  <a:pt x="1566" y="13448"/>
                  <a:pt x="1705" y="12893"/>
                  <a:pt x="1731" y="12324"/>
                </a:cubicBezTo>
                <a:lnTo>
                  <a:pt x="1731" y="12274"/>
                </a:lnTo>
                <a:cubicBezTo>
                  <a:pt x="1705" y="11655"/>
                  <a:pt x="1465" y="11087"/>
                  <a:pt x="1200" y="10519"/>
                </a:cubicBezTo>
                <a:lnTo>
                  <a:pt x="1137" y="10392"/>
                </a:lnTo>
                <a:cubicBezTo>
                  <a:pt x="885" y="9837"/>
                  <a:pt x="619" y="9281"/>
                  <a:pt x="569" y="8675"/>
                </a:cubicBezTo>
                <a:cubicBezTo>
                  <a:pt x="506" y="7766"/>
                  <a:pt x="935" y="6945"/>
                  <a:pt x="1390" y="6074"/>
                </a:cubicBezTo>
                <a:cubicBezTo>
                  <a:pt x="1756" y="5367"/>
                  <a:pt x="2135" y="4634"/>
                  <a:pt x="2236" y="3852"/>
                </a:cubicBezTo>
                <a:cubicBezTo>
                  <a:pt x="2400" y="2412"/>
                  <a:pt x="1554" y="1023"/>
                  <a:pt x="9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0"/>
          <p:cNvSpPr/>
          <p:nvPr/>
        </p:nvSpPr>
        <p:spPr>
          <a:xfrm rot="2903787" flipH="1">
            <a:off x="5633597" y="4007606"/>
            <a:ext cx="433471" cy="1226195"/>
          </a:xfrm>
          <a:custGeom>
            <a:avLst/>
            <a:gdLst/>
            <a:ahLst/>
            <a:cxnLst/>
            <a:rect l="l" t="t" r="r" b="b"/>
            <a:pathLst>
              <a:path w="7590" h="21471" extrusionOk="0">
                <a:moveTo>
                  <a:pt x="3814" y="1"/>
                </a:moveTo>
                <a:cubicBezTo>
                  <a:pt x="3469" y="1"/>
                  <a:pt x="3125" y="153"/>
                  <a:pt x="2842" y="358"/>
                </a:cubicBezTo>
                <a:cubicBezTo>
                  <a:pt x="1920" y="1065"/>
                  <a:pt x="1554" y="2265"/>
                  <a:pt x="1933" y="3363"/>
                </a:cubicBezTo>
                <a:cubicBezTo>
                  <a:pt x="2198" y="4083"/>
                  <a:pt x="2791" y="4727"/>
                  <a:pt x="2753" y="5497"/>
                </a:cubicBezTo>
                <a:cubicBezTo>
                  <a:pt x="2678" y="6912"/>
                  <a:pt x="632" y="7467"/>
                  <a:pt x="291" y="8844"/>
                </a:cubicBezTo>
                <a:cubicBezTo>
                  <a:pt x="39" y="9892"/>
                  <a:pt x="859" y="10839"/>
                  <a:pt x="1428" y="11798"/>
                </a:cubicBezTo>
                <a:cubicBezTo>
                  <a:pt x="1794" y="12417"/>
                  <a:pt x="2059" y="13036"/>
                  <a:pt x="1869" y="13705"/>
                </a:cubicBezTo>
                <a:cubicBezTo>
                  <a:pt x="1642" y="14500"/>
                  <a:pt x="834" y="14980"/>
                  <a:pt x="405" y="15687"/>
                </a:cubicBezTo>
                <a:cubicBezTo>
                  <a:pt x="51" y="16319"/>
                  <a:pt x="1" y="17076"/>
                  <a:pt x="278" y="17746"/>
                </a:cubicBezTo>
                <a:cubicBezTo>
                  <a:pt x="569" y="18427"/>
                  <a:pt x="1175" y="18907"/>
                  <a:pt x="1617" y="19513"/>
                </a:cubicBezTo>
                <a:cubicBezTo>
                  <a:pt x="2034" y="20069"/>
                  <a:pt x="2286" y="20877"/>
                  <a:pt x="1933" y="21471"/>
                </a:cubicBezTo>
                <a:lnTo>
                  <a:pt x="6680" y="21471"/>
                </a:lnTo>
                <a:lnTo>
                  <a:pt x="6680" y="21420"/>
                </a:lnTo>
                <a:cubicBezTo>
                  <a:pt x="6693" y="21319"/>
                  <a:pt x="6693" y="21205"/>
                  <a:pt x="6680" y="21104"/>
                </a:cubicBezTo>
                <a:cubicBezTo>
                  <a:pt x="6605" y="20056"/>
                  <a:pt x="5582" y="19223"/>
                  <a:pt x="5645" y="18175"/>
                </a:cubicBezTo>
                <a:cubicBezTo>
                  <a:pt x="5721" y="17241"/>
                  <a:pt x="6592" y="16597"/>
                  <a:pt x="7072" y="15788"/>
                </a:cubicBezTo>
                <a:cubicBezTo>
                  <a:pt x="7590" y="14867"/>
                  <a:pt x="7577" y="13730"/>
                  <a:pt x="7021" y="12834"/>
                </a:cubicBezTo>
                <a:cubicBezTo>
                  <a:pt x="6819" y="12518"/>
                  <a:pt x="6579" y="12240"/>
                  <a:pt x="6327" y="11975"/>
                </a:cubicBezTo>
                <a:cubicBezTo>
                  <a:pt x="5898" y="11495"/>
                  <a:pt x="5468" y="11015"/>
                  <a:pt x="5355" y="10460"/>
                </a:cubicBezTo>
                <a:cubicBezTo>
                  <a:pt x="5329" y="10321"/>
                  <a:pt x="5317" y="10169"/>
                  <a:pt x="5342" y="10031"/>
                </a:cubicBezTo>
                <a:cubicBezTo>
                  <a:pt x="5405" y="9387"/>
                  <a:pt x="5910" y="8894"/>
                  <a:pt x="6289" y="8351"/>
                </a:cubicBezTo>
                <a:cubicBezTo>
                  <a:pt x="7059" y="7215"/>
                  <a:pt x="7223" y="5725"/>
                  <a:pt x="6920" y="4374"/>
                </a:cubicBezTo>
                <a:cubicBezTo>
                  <a:pt x="6605" y="3035"/>
                  <a:pt x="5872" y="1810"/>
                  <a:pt x="5001" y="750"/>
                </a:cubicBezTo>
                <a:cubicBezTo>
                  <a:pt x="4761" y="459"/>
                  <a:pt x="4483" y="156"/>
                  <a:pt x="4117" y="43"/>
                </a:cubicBezTo>
                <a:cubicBezTo>
                  <a:pt x="4017" y="14"/>
                  <a:pt x="3916" y="1"/>
                  <a:pt x="38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0"/>
          <p:cNvSpPr/>
          <p:nvPr/>
        </p:nvSpPr>
        <p:spPr>
          <a:xfrm rot="2903787" flipH="1">
            <a:off x="5753073" y="4065925"/>
            <a:ext cx="137066" cy="1153837"/>
          </a:xfrm>
          <a:custGeom>
            <a:avLst/>
            <a:gdLst/>
            <a:ahLst/>
            <a:cxnLst/>
            <a:rect l="l" t="t" r="r" b="b"/>
            <a:pathLst>
              <a:path w="2400" h="20204" extrusionOk="0">
                <a:moveTo>
                  <a:pt x="948" y="0"/>
                </a:moveTo>
                <a:lnTo>
                  <a:pt x="809" y="76"/>
                </a:lnTo>
                <a:cubicBezTo>
                  <a:pt x="1592" y="1377"/>
                  <a:pt x="2223" y="2551"/>
                  <a:pt x="2072" y="3839"/>
                </a:cubicBezTo>
                <a:cubicBezTo>
                  <a:pt x="1983" y="4597"/>
                  <a:pt x="1617" y="5304"/>
                  <a:pt x="1251" y="5998"/>
                </a:cubicBezTo>
                <a:cubicBezTo>
                  <a:pt x="796" y="6844"/>
                  <a:pt x="342" y="7728"/>
                  <a:pt x="417" y="8700"/>
                </a:cubicBezTo>
                <a:cubicBezTo>
                  <a:pt x="468" y="9319"/>
                  <a:pt x="733" y="9900"/>
                  <a:pt x="998" y="10456"/>
                </a:cubicBezTo>
                <a:lnTo>
                  <a:pt x="1061" y="10582"/>
                </a:lnTo>
                <a:cubicBezTo>
                  <a:pt x="1314" y="11137"/>
                  <a:pt x="1554" y="11693"/>
                  <a:pt x="1566" y="12274"/>
                </a:cubicBezTo>
                <a:lnTo>
                  <a:pt x="1566" y="12324"/>
                </a:lnTo>
                <a:cubicBezTo>
                  <a:pt x="1554" y="12867"/>
                  <a:pt x="1415" y="13410"/>
                  <a:pt x="1175" y="13903"/>
                </a:cubicBezTo>
                <a:cubicBezTo>
                  <a:pt x="1087" y="14105"/>
                  <a:pt x="998" y="14319"/>
                  <a:pt x="897" y="14521"/>
                </a:cubicBezTo>
                <a:cubicBezTo>
                  <a:pt x="455" y="15456"/>
                  <a:pt x="1" y="16441"/>
                  <a:pt x="405" y="17388"/>
                </a:cubicBezTo>
                <a:cubicBezTo>
                  <a:pt x="569" y="17741"/>
                  <a:pt x="809" y="18070"/>
                  <a:pt x="1087" y="18360"/>
                </a:cubicBezTo>
                <a:cubicBezTo>
                  <a:pt x="1314" y="18600"/>
                  <a:pt x="1516" y="18865"/>
                  <a:pt x="1680" y="19143"/>
                </a:cubicBezTo>
                <a:cubicBezTo>
                  <a:pt x="1857" y="19471"/>
                  <a:pt x="1945" y="19837"/>
                  <a:pt x="1945" y="20204"/>
                </a:cubicBezTo>
                <a:lnTo>
                  <a:pt x="2109" y="20204"/>
                </a:lnTo>
                <a:cubicBezTo>
                  <a:pt x="2097" y="19800"/>
                  <a:pt x="1996" y="19408"/>
                  <a:pt x="1819" y="19067"/>
                </a:cubicBezTo>
                <a:cubicBezTo>
                  <a:pt x="1642" y="18764"/>
                  <a:pt x="1440" y="18499"/>
                  <a:pt x="1200" y="18246"/>
                </a:cubicBezTo>
                <a:cubicBezTo>
                  <a:pt x="935" y="17981"/>
                  <a:pt x="708" y="17666"/>
                  <a:pt x="544" y="17325"/>
                </a:cubicBezTo>
                <a:cubicBezTo>
                  <a:pt x="178" y="16428"/>
                  <a:pt x="594" y="15532"/>
                  <a:pt x="1036" y="14585"/>
                </a:cubicBezTo>
                <a:cubicBezTo>
                  <a:pt x="1137" y="14383"/>
                  <a:pt x="1226" y="14168"/>
                  <a:pt x="1327" y="13966"/>
                </a:cubicBezTo>
                <a:cubicBezTo>
                  <a:pt x="1566" y="13448"/>
                  <a:pt x="1705" y="12893"/>
                  <a:pt x="1731" y="12324"/>
                </a:cubicBezTo>
                <a:lnTo>
                  <a:pt x="1731" y="12274"/>
                </a:lnTo>
                <a:cubicBezTo>
                  <a:pt x="1705" y="11655"/>
                  <a:pt x="1465" y="11087"/>
                  <a:pt x="1200" y="10519"/>
                </a:cubicBezTo>
                <a:lnTo>
                  <a:pt x="1137" y="10392"/>
                </a:lnTo>
                <a:cubicBezTo>
                  <a:pt x="885" y="9837"/>
                  <a:pt x="619" y="9281"/>
                  <a:pt x="569" y="8675"/>
                </a:cubicBezTo>
                <a:cubicBezTo>
                  <a:pt x="506" y="7766"/>
                  <a:pt x="935" y="6945"/>
                  <a:pt x="1390" y="6074"/>
                </a:cubicBezTo>
                <a:cubicBezTo>
                  <a:pt x="1756" y="5367"/>
                  <a:pt x="2135" y="4634"/>
                  <a:pt x="2236" y="3852"/>
                </a:cubicBezTo>
                <a:cubicBezTo>
                  <a:pt x="2400" y="2412"/>
                  <a:pt x="1554" y="1023"/>
                  <a:pt x="9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0"/>
          <p:cNvSpPr/>
          <p:nvPr/>
        </p:nvSpPr>
        <p:spPr>
          <a:xfrm rot="-2777791" flipH="1">
            <a:off x="3671448" y="4007595"/>
            <a:ext cx="433478" cy="1226168"/>
          </a:xfrm>
          <a:custGeom>
            <a:avLst/>
            <a:gdLst/>
            <a:ahLst/>
            <a:cxnLst/>
            <a:rect l="l" t="t" r="r" b="b"/>
            <a:pathLst>
              <a:path w="7590" h="21471" extrusionOk="0">
                <a:moveTo>
                  <a:pt x="3814" y="1"/>
                </a:moveTo>
                <a:cubicBezTo>
                  <a:pt x="3469" y="1"/>
                  <a:pt x="3125" y="153"/>
                  <a:pt x="2842" y="358"/>
                </a:cubicBezTo>
                <a:cubicBezTo>
                  <a:pt x="1920" y="1065"/>
                  <a:pt x="1554" y="2265"/>
                  <a:pt x="1933" y="3363"/>
                </a:cubicBezTo>
                <a:cubicBezTo>
                  <a:pt x="2198" y="4083"/>
                  <a:pt x="2791" y="4727"/>
                  <a:pt x="2753" y="5497"/>
                </a:cubicBezTo>
                <a:cubicBezTo>
                  <a:pt x="2678" y="6912"/>
                  <a:pt x="632" y="7467"/>
                  <a:pt x="291" y="8844"/>
                </a:cubicBezTo>
                <a:cubicBezTo>
                  <a:pt x="39" y="9892"/>
                  <a:pt x="859" y="10839"/>
                  <a:pt x="1428" y="11798"/>
                </a:cubicBezTo>
                <a:cubicBezTo>
                  <a:pt x="1794" y="12417"/>
                  <a:pt x="2059" y="13036"/>
                  <a:pt x="1869" y="13705"/>
                </a:cubicBezTo>
                <a:cubicBezTo>
                  <a:pt x="1642" y="14500"/>
                  <a:pt x="834" y="14980"/>
                  <a:pt x="405" y="15687"/>
                </a:cubicBezTo>
                <a:cubicBezTo>
                  <a:pt x="51" y="16319"/>
                  <a:pt x="1" y="17076"/>
                  <a:pt x="278" y="17746"/>
                </a:cubicBezTo>
                <a:cubicBezTo>
                  <a:pt x="569" y="18427"/>
                  <a:pt x="1175" y="18907"/>
                  <a:pt x="1617" y="19513"/>
                </a:cubicBezTo>
                <a:cubicBezTo>
                  <a:pt x="2034" y="20069"/>
                  <a:pt x="2286" y="20877"/>
                  <a:pt x="1933" y="21471"/>
                </a:cubicBezTo>
                <a:lnTo>
                  <a:pt x="6680" y="21471"/>
                </a:lnTo>
                <a:lnTo>
                  <a:pt x="6680" y="21420"/>
                </a:lnTo>
                <a:cubicBezTo>
                  <a:pt x="6693" y="21319"/>
                  <a:pt x="6693" y="21205"/>
                  <a:pt x="6680" y="21104"/>
                </a:cubicBezTo>
                <a:cubicBezTo>
                  <a:pt x="6605" y="20056"/>
                  <a:pt x="5582" y="19223"/>
                  <a:pt x="5645" y="18175"/>
                </a:cubicBezTo>
                <a:cubicBezTo>
                  <a:pt x="5721" y="17241"/>
                  <a:pt x="6592" y="16597"/>
                  <a:pt x="7072" y="15788"/>
                </a:cubicBezTo>
                <a:cubicBezTo>
                  <a:pt x="7590" y="14867"/>
                  <a:pt x="7577" y="13730"/>
                  <a:pt x="7021" y="12834"/>
                </a:cubicBezTo>
                <a:cubicBezTo>
                  <a:pt x="6819" y="12518"/>
                  <a:pt x="6579" y="12240"/>
                  <a:pt x="6327" y="11975"/>
                </a:cubicBezTo>
                <a:cubicBezTo>
                  <a:pt x="5898" y="11495"/>
                  <a:pt x="5468" y="11015"/>
                  <a:pt x="5355" y="10460"/>
                </a:cubicBezTo>
                <a:cubicBezTo>
                  <a:pt x="5329" y="10321"/>
                  <a:pt x="5317" y="10169"/>
                  <a:pt x="5342" y="10031"/>
                </a:cubicBezTo>
                <a:cubicBezTo>
                  <a:pt x="5405" y="9387"/>
                  <a:pt x="5910" y="8894"/>
                  <a:pt x="6289" y="8351"/>
                </a:cubicBezTo>
                <a:cubicBezTo>
                  <a:pt x="7059" y="7215"/>
                  <a:pt x="7223" y="5725"/>
                  <a:pt x="6920" y="4374"/>
                </a:cubicBezTo>
                <a:cubicBezTo>
                  <a:pt x="6605" y="3035"/>
                  <a:pt x="5872" y="1810"/>
                  <a:pt x="5001" y="750"/>
                </a:cubicBezTo>
                <a:cubicBezTo>
                  <a:pt x="4761" y="459"/>
                  <a:pt x="4483" y="156"/>
                  <a:pt x="4117" y="43"/>
                </a:cubicBezTo>
                <a:cubicBezTo>
                  <a:pt x="4017" y="14"/>
                  <a:pt x="3916" y="1"/>
                  <a:pt x="38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0"/>
          <p:cNvSpPr/>
          <p:nvPr/>
        </p:nvSpPr>
        <p:spPr>
          <a:xfrm rot="-2777791" flipH="1">
            <a:off x="3844072" y="4070592"/>
            <a:ext cx="137068" cy="1153812"/>
          </a:xfrm>
          <a:custGeom>
            <a:avLst/>
            <a:gdLst/>
            <a:ahLst/>
            <a:cxnLst/>
            <a:rect l="l" t="t" r="r" b="b"/>
            <a:pathLst>
              <a:path w="2400" h="20204" extrusionOk="0">
                <a:moveTo>
                  <a:pt x="948" y="0"/>
                </a:moveTo>
                <a:lnTo>
                  <a:pt x="809" y="76"/>
                </a:lnTo>
                <a:cubicBezTo>
                  <a:pt x="1592" y="1377"/>
                  <a:pt x="2223" y="2551"/>
                  <a:pt x="2072" y="3839"/>
                </a:cubicBezTo>
                <a:cubicBezTo>
                  <a:pt x="1983" y="4597"/>
                  <a:pt x="1617" y="5304"/>
                  <a:pt x="1251" y="5998"/>
                </a:cubicBezTo>
                <a:cubicBezTo>
                  <a:pt x="796" y="6844"/>
                  <a:pt x="342" y="7728"/>
                  <a:pt x="417" y="8700"/>
                </a:cubicBezTo>
                <a:cubicBezTo>
                  <a:pt x="468" y="9319"/>
                  <a:pt x="733" y="9900"/>
                  <a:pt x="998" y="10456"/>
                </a:cubicBezTo>
                <a:lnTo>
                  <a:pt x="1061" y="10582"/>
                </a:lnTo>
                <a:cubicBezTo>
                  <a:pt x="1314" y="11137"/>
                  <a:pt x="1554" y="11693"/>
                  <a:pt x="1566" y="12274"/>
                </a:cubicBezTo>
                <a:lnTo>
                  <a:pt x="1566" y="12324"/>
                </a:lnTo>
                <a:cubicBezTo>
                  <a:pt x="1554" y="12867"/>
                  <a:pt x="1415" y="13410"/>
                  <a:pt x="1175" y="13903"/>
                </a:cubicBezTo>
                <a:cubicBezTo>
                  <a:pt x="1087" y="14105"/>
                  <a:pt x="998" y="14319"/>
                  <a:pt x="897" y="14521"/>
                </a:cubicBezTo>
                <a:cubicBezTo>
                  <a:pt x="455" y="15456"/>
                  <a:pt x="1" y="16441"/>
                  <a:pt x="405" y="17388"/>
                </a:cubicBezTo>
                <a:cubicBezTo>
                  <a:pt x="569" y="17741"/>
                  <a:pt x="809" y="18070"/>
                  <a:pt x="1087" y="18360"/>
                </a:cubicBezTo>
                <a:cubicBezTo>
                  <a:pt x="1314" y="18600"/>
                  <a:pt x="1516" y="18865"/>
                  <a:pt x="1680" y="19143"/>
                </a:cubicBezTo>
                <a:cubicBezTo>
                  <a:pt x="1857" y="19471"/>
                  <a:pt x="1945" y="19837"/>
                  <a:pt x="1945" y="20204"/>
                </a:cubicBezTo>
                <a:lnTo>
                  <a:pt x="2109" y="20204"/>
                </a:lnTo>
                <a:cubicBezTo>
                  <a:pt x="2097" y="19800"/>
                  <a:pt x="1996" y="19408"/>
                  <a:pt x="1819" y="19067"/>
                </a:cubicBezTo>
                <a:cubicBezTo>
                  <a:pt x="1642" y="18764"/>
                  <a:pt x="1440" y="18499"/>
                  <a:pt x="1200" y="18246"/>
                </a:cubicBezTo>
                <a:cubicBezTo>
                  <a:pt x="935" y="17981"/>
                  <a:pt x="708" y="17666"/>
                  <a:pt x="544" y="17325"/>
                </a:cubicBezTo>
                <a:cubicBezTo>
                  <a:pt x="178" y="16428"/>
                  <a:pt x="594" y="15532"/>
                  <a:pt x="1036" y="14585"/>
                </a:cubicBezTo>
                <a:cubicBezTo>
                  <a:pt x="1137" y="14383"/>
                  <a:pt x="1226" y="14168"/>
                  <a:pt x="1327" y="13966"/>
                </a:cubicBezTo>
                <a:cubicBezTo>
                  <a:pt x="1566" y="13448"/>
                  <a:pt x="1705" y="12893"/>
                  <a:pt x="1731" y="12324"/>
                </a:cubicBezTo>
                <a:lnTo>
                  <a:pt x="1731" y="12274"/>
                </a:lnTo>
                <a:cubicBezTo>
                  <a:pt x="1705" y="11655"/>
                  <a:pt x="1465" y="11087"/>
                  <a:pt x="1200" y="10519"/>
                </a:cubicBezTo>
                <a:lnTo>
                  <a:pt x="1137" y="10392"/>
                </a:lnTo>
                <a:cubicBezTo>
                  <a:pt x="885" y="9837"/>
                  <a:pt x="619" y="9281"/>
                  <a:pt x="569" y="8675"/>
                </a:cubicBezTo>
                <a:cubicBezTo>
                  <a:pt x="506" y="7766"/>
                  <a:pt x="935" y="6945"/>
                  <a:pt x="1390" y="6074"/>
                </a:cubicBezTo>
                <a:cubicBezTo>
                  <a:pt x="1756" y="5367"/>
                  <a:pt x="2135" y="4634"/>
                  <a:pt x="2236" y="3852"/>
                </a:cubicBezTo>
                <a:cubicBezTo>
                  <a:pt x="2400" y="2412"/>
                  <a:pt x="1554" y="1023"/>
                  <a:pt x="9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0"/>
          <p:cNvSpPr/>
          <p:nvPr/>
        </p:nvSpPr>
        <p:spPr>
          <a:xfrm flipH="1">
            <a:off x="2687597" y="3944207"/>
            <a:ext cx="4064427" cy="1200155"/>
          </a:xfrm>
          <a:custGeom>
            <a:avLst/>
            <a:gdLst/>
            <a:ahLst/>
            <a:cxnLst/>
            <a:rect l="l" t="t" r="r" b="b"/>
            <a:pathLst>
              <a:path w="32818" h="7008" extrusionOk="0">
                <a:moveTo>
                  <a:pt x="15908" y="0"/>
                </a:moveTo>
                <a:cubicBezTo>
                  <a:pt x="15843" y="0"/>
                  <a:pt x="15777" y="2"/>
                  <a:pt x="15711" y="5"/>
                </a:cubicBezTo>
                <a:cubicBezTo>
                  <a:pt x="14376" y="87"/>
                  <a:pt x="13123" y="723"/>
                  <a:pt x="12302" y="1771"/>
                </a:cubicBezTo>
                <a:cubicBezTo>
                  <a:pt x="11460" y="2777"/>
                  <a:pt x="10864" y="4009"/>
                  <a:pt x="9735" y="4728"/>
                </a:cubicBezTo>
                <a:cubicBezTo>
                  <a:pt x="9012" y="5186"/>
                  <a:pt x="8211" y="5325"/>
                  <a:pt x="7395" y="5325"/>
                </a:cubicBezTo>
                <a:cubicBezTo>
                  <a:pt x="6820" y="5325"/>
                  <a:pt x="6237" y="5256"/>
                  <a:pt x="5669" y="5180"/>
                </a:cubicBezTo>
                <a:cubicBezTo>
                  <a:pt x="4985" y="5069"/>
                  <a:pt x="4272" y="4954"/>
                  <a:pt x="3573" y="4954"/>
                </a:cubicBezTo>
                <a:cubicBezTo>
                  <a:pt x="2844" y="4954"/>
                  <a:pt x="2129" y="5079"/>
                  <a:pt x="1479" y="5467"/>
                </a:cubicBezTo>
                <a:cubicBezTo>
                  <a:pt x="863" y="5837"/>
                  <a:pt x="350" y="6371"/>
                  <a:pt x="1" y="7007"/>
                </a:cubicBezTo>
                <a:lnTo>
                  <a:pt x="32817" y="7007"/>
                </a:lnTo>
                <a:lnTo>
                  <a:pt x="32407" y="6740"/>
                </a:lnTo>
                <a:cubicBezTo>
                  <a:pt x="30887" y="5734"/>
                  <a:pt x="29306" y="4625"/>
                  <a:pt x="27478" y="4235"/>
                </a:cubicBezTo>
                <a:cubicBezTo>
                  <a:pt x="25897" y="3886"/>
                  <a:pt x="24233" y="4297"/>
                  <a:pt x="22673" y="3804"/>
                </a:cubicBezTo>
                <a:cubicBezTo>
                  <a:pt x="21358" y="3393"/>
                  <a:pt x="20414" y="2366"/>
                  <a:pt x="19407" y="1483"/>
                </a:cubicBezTo>
                <a:cubicBezTo>
                  <a:pt x="18389" y="602"/>
                  <a:pt x="17258" y="0"/>
                  <a:pt x="15908"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0"/>
          <p:cNvSpPr/>
          <p:nvPr/>
        </p:nvSpPr>
        <p:spPr>
          <a:xfrm>
            <a:off x="3275800" y="2142075"/>
            <a:ext cx="25923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8"/>
        <p:cNvGrpSpPr/>
        <p:nvPr/>
      </p:nvGrpSpPr>
      <p:grpSpPr>
        <a:xfrm>
          <a:off x="0" y="0"/>
          <a:ext cx="0" cy="0"/>
          <a:chOff x="0" y="0"/>
          <a:chExt cx="0" cy="0"/>
        </a:xfrm>
      </p:grpSpPr>
      <p:sp>
        <p:nvSpPr>
          <p:cNvPr id="99" name="Google Shape;99;p21"/>
          <p:cNvSpPr txBox="1">
            <a:spLocks noGrp="1"/>
          </p:cNvSpPr>
          <p:nvPr>
            <p:ph type="title"/>
          </p:nvPr>
        </p:nvSpPr>
        <p:spPr>
          <a:xfrm flipH="1">
            <a:off x="5218575" y="1123250"/>
            <a:ext cx="3276300" cy="2178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3600"/>
            </a:lvl1pPr>
            <a:lvl2pPr lvl="1" algn="l" rtl="0">
              <a:spcBef>
                <a:spcPts val="0"/>
              </a:spcBef>
              <a:spcAft>
                <a:spcPts val="0"/>
              </a:spcAft>
              <a:buSzPts val="4200"/>
              <a:buNone/>
              <a:defRPr sz="4200"/>
            </a:lvl2pPr>
            <a:lvl3pPr lvl="2" algn="l" rtl="0">
              <a:spcBef>
                <a:spcPts val="0"/>
              </a:spcBef>
              <a:spcAft>
                <a:spcPts val="0"/>
              </a:spcAft>
              <a:buSzPts val="4200"/>
              <a:buNone/>
              <a:defRPr sz="4200"/>
            </a:lvl3pPr>
            <a:lvl4pPr lvl="3" algn="l" rtl="0">
              <a:spcBef>
                <a:spcPts val="0"/>
              </a:spcBef>
              <a:spcAft>
                <a:spcPts val="0"/>
              </a:spcAft>
              <a:buSzPts val="4200"/>
              <a:buNone/>
              <a:defRPr sz="4200"/>
            </a:lvl4pPr>
            <a:lvl5pPr lvl="4" algn="l" rtl="0">
              <a:spcBef>
                <a:spcPts val="0"/>
              </a:spcBef>
              <a:spcAft>
                <a:spcPts val="0"/>
              </a:spcAft>
              <a:buSzPts val="4200"/>
              <a:buNone/>
              <a:defRPr sz="4200"/>
            </a:lvl5pPr>
            <a:lvl6pPr lvl="5" algn="l" rtl="0">
              <a:spcBef>
                <a:spcPts val="0"/>
              </a:spcBef>
              <a:spcAft>
                <a:spcPts val="0"/>
              </a:spcAft>
              <a:buSzPts val="4200"/>
              <a:buNone/>
              <a:defRPr sz="4200"/>
            </a:lvl6pPr>
            <a:lvl7pPr lvl="6" algn="l" rtl="0">
              <a:spcBef>
                <a:spcPts val="0"/>
              </a:spcBef>
              <a:spcAft>
                <a:spcPts val="0"/>
              </a:spcAft>
              <a:buSzPts val="4200"/>
              <a:buNone/>
              <a:defRPr sz="4200"/>
            </a:lvl7pPr>
            <a:lvl8pPr lvl="7" algn="l" rtl="0">
              <a:spcBef>
                <a:spcPts val="0"/>
              </a:spcBef>
              <a:spcAft>
                <a:spcPts val="0"/>
              </a:spcAft>
              <a:buSzPts val="4200"/>
              <a:buNone/>
              <a:defRPr sz="4200"/>
            </a:lvl8pPr>
            <a:lvl9pPr lvl="8" algn="l" rtl="0">
              <a:spcBef>
                <a:spcPts val="0"/>
              </a:spcBef>
              <a:spcAft>
                <a:spcPts val="0"/>
              </a:spcAft>
              <a:buSzPts val="4200"/>
              <a:buNone/>
              <a:defRPr sz="4200"/>
            </a:lvl9pPr>
          </a:lstStyle>
          <a:p>
            <a:endParaRPr/>
          </a:p>
        </p:txBody>
      </p:sp>
      <p:sp>
        <p:nvSpPr>
          <p:cNvPr id="100" name="Google Shape;100;p21"/>
          <p:cNvSpPr txBox="1">
            <a:spLocks noGrp="1"/>
          </p:cNvSpPr>
          <p:nvPr>
            <p:ph type="subTitle" idx="1"/>
          </p:nvPr>
        </p:nvSpPr>
        <p:spPr>
          <a:xfrm flipH="1">
            <a:off x="5218575" y="3544025"/>
            <a:ext cx="3038100" cy="930300"/>
          </a:xfrm>
          <a:prstGeom prst="rect">
            <a:avLst/>
          </a:prstGeom>
        </p:spPr>
        <p:txBody>
          <a:bodyPr spcFirstLastPara="1" wrap="square" lIns="91425" tIns="91425" rIns="91425" bIns="91425" anchor="ctr" anchorCtr="0">
            <a:noAutofit/>
          </a:bodyPr>
          <a:lstStyle>
            <a:lvl1pPr lvl="0" algn="l"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01" name="Google Shape;101;p21"/>
          <p:cNvSpPr/>
          <p:nvPr/>
        </p:nvSpPr>
        <p:spPr>
          <a:xfrm flipH="1">
            <a:off x="7255073" y="0"/>
            <a:ext cx="1888952" cy="1278717"/>
          </a:xfrm>
          <a:custGeom>
            <a:avLst/>
            <a:gdLst/>
            <a:ahLst/>
            <a:cxnLst/>
            <a:rect l="l" t="t" r="r" b="b"/>
            <a:pathLst>
              <a:path w="10262" h="6947" extrusionOk="0">
                <a:moveTo>
                  <a:pt x="1" y="1"/>
                </a:moveTo>
                <a:lnTo>
                  <a:pt x="1" y="6417"/>
                </a:lnTo>
                <a:cubicBezTo>
                  <a:pt x="628" y="6763"/>
                  <a:pt x="1349" y="6947"/>
                  <a:pt x="1998" y="6947"/>
                </a:cubicBezTo>
                <a:cubicBezTo>
                  <a:pt x="3145" y="6947"/>
                  <a:pt x="4065" y="6373"/>
                  <a:pt x="3837" y="5101"/>
                </a:cubicBezTo>
                <a:cubicBezTo>
                  <a:pt x="3505" y="3239"/>
                  <a:pt x="3374" y="2151"/>
                  <a:pt x="4767" y="2151"/>
                </a:cubicBezTo>
                <a:cubicBezTo>
                  <a:pt x="4864" y="2151"/>
                  <a:pt x="4968" y="2156"/>
                  <a:pt x="5080" y="2167"/>
                </a:cubicBezTo>
                <a:cubicBezTo>
                  <a:pt x="6145" y="2267"/>
                  <a:pt x="7113" y="3315"/>
                  <a:pt x="8049" y="3315"/>
                </a:cubicBezTo>
                <a:cubicBezTo>
                  <a:pt x="8375" y="3315"/>
                  <a:pt x="8697" y="3188"/>
                  <a:pt x="9018" y="2850"/>
                </a:cubicBezTo>
                <a:cubicBezTo>
                  <a:pt x="10262" y="1540"/>
                  <a:pt x="9373" y="1"/>
                  <a:pt x="9373" y="1"/>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rot="-5400000" flipH="1">
            <a:off x="2386913" y="2399386"/>
            <a:ext cx="5154649" cy="344725"/>
          </a:xfrm>
          <a:custGeom>
            <a:avLst/>
            <a:gdLst/>
            <a:ahLst/>
            <a:cxnLst/>
            <a:rect l="l" t="t" r="r" b="b"/>
            <a:pathLst>
              <a:path w="285774" h="13789" extrusionOk="0">
                <a:moveTo>
                  <a:pt x="0" y="0"/>
                </a:moveTo>
                <a:lnTo>
                  <a:pt x="0" y="13788"/>
                </a:lnTo>
                <a:cubicBezTo>
                  <a:pt x="42128" y="9835"/>
                  <a:pt x="108284" y="4167"/>
                  <a:pt x="142887" y="4167"/>
                </a:cubicBezTo>
                <a:cubicBezTo>
                  <a:pt x="170059" y="4167"/>
                  <a:pt x="192350" y="6787"/>
                  <a:pt x="213902" y="9335"/>
                </a:cubicBezTo>
                <a:cubicBezTo>
                  <a:pt x="232043" y="11457"/>
                  <a:pt x="249257" y="13503"/>
                  <a:pt x="267011" y="13503"/>
                </a:cubicBezTo>
                <a:cubicBezTo>
                  <a:pt x="269184" y="13503"/>
                  <a:pt x="271365" y="13472"/>
                  <a:pt x="273557" y="13407"/>
                </a:cubicBezTo>
                <a:cubicBezTo>
                  <a:pt x="277844" y="13265"/>
                  <a:pt x="281916" y="13122"/>
                  <a:pt x="285774" y="12931"/>
                </a:cubicBezTo>
                <a:lnTo>
                  <a:pt x="285774" y="0"/>
                </a:ln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5325025" y="3382738"/>
            <a:ext cx="13182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4"/>
        <p:cNvGrpSpPr/>
        <p:nvPr/>
      </p:nvGrpSpPr>
      <p:grpSpPr>
        <a:xfrm>
          <a:off x="0" y="0"/>
          <a:ext cx="0" cy="0"/>
          <a:chOff x="0" y="0"/>
          <a:chExt cx="0" cy="0"/>
        </a:xfrm>
      </p:grpSpPr>
      <p:sp>
        <p:nvSpPr>
          <p:cNvPr id="105" name="Google Shape;105;p22"/>
          <p:cNvSpPr/>
          <p:nvPr/>
        </p:nvSpPr>
        <p:spPr>
          <a:xfrm flipH="1">
            <a:off x="5125240" y="1193000"/>
            <a:ext cx="4018760" cy="3950507"/>
          </a:xfrm>
          <a:custGeom>
            <a:avLst/>
            <a:gdLst/>
            <a:ahLst/>
            <a:cxnLst/>
            <a:rect l="l" t="t" r="r" b="b"/>
            <a:pathLst>
              <a:path w="14848" h="14043" extrusionOk="0">
                <a:moveTo>
                  <a:pt x="1016" y="0"/>
                </a:moveTo>
                <a:cubicBezTo>
                  <a:pt x="671" y="0"/>
                  <a:pt x="326" y="62"/>
                  <a:pt x="0" y="180"/>
                </a:cubicBezTo>
                <a:lnTo>
                  <a:pt x="0" y="14042"/>
                </a:lnTo>
                <a:lnTo>
                  <a:pt x="13534" y="14042"/>
                </a:lnTo>
                <a:lnTo>
                  <a:pt x="14047" y="11475"/>
                </a:lnTo>
                <a:cubicBezTo>
                  <a:pt x="14293" y="10181"/>
                  <a:pt x="14663" y="8867"/>
                  <a:pt x="14766" y="7532"/>
                </a:cubicBezTo>
                <a:cubicBezTo>
                  <a:pt x="14848" y="6567"/>
                  <a:pt x="14704" y="5499"/>
                  <a:pt x="13821" y="4945"/>
                </a:cubicBezTo>
                <a:cubicBezTo>
                  <a:pt x="13375" y="4651"/>
                  <a:pt x="12854" y="4552"/>
                  <a:pt x="12329" y="4552"/>
                </a:cubicBezTo>
                <a:cubicBezTo>
                  <a:pt x="11936" y="4552"/>
                  <a:pt x="11541" y="4607"/>
                  <a:pt x="11172" y="4678"/>
                </a:cubicBezTo>
                <a:cubicBezTo>
                  <a:pt x="9971" y="4926"/>
                  <a:pt x="8594" y="5499"/>
                  <a:pt x="7309" y="5499"/>
                </a:cubicBezTo>
                <a:cubicBezTo>
                  <a:pt x="6682" y="5499"/>
                  <a:pt x="6077" y="5363"/>
                  <a:pt x="5525" y="4986"/>
                </a:cubicBezTo>
                <a:cubicBezTo>
                  <a:pt x="3861" y="3836"/>
                  <a:pt x="4067" y="1104"/>
                  <a:pt x="2116" y="221"/>
                </a:cubicBezTo>
                <a:cubicBezTo>
                  <a:pt x="1764" y="72"/>
                  <a:pt x="1390" y="0"/>
                  <a:pt x="10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2"/>
          <p:cNvSpPr/>
          <p:nvPr/>
        </p:nvSpPr>
        <p:spPr>
          <a:xfrm flipH="1">
            <a:off x="4210836" y="3612350"/>
            <a:ext cx="4609314" cy="1531177"/>
          </a:xfrm>
          <a:custGeom>
            <a:avLst/>
            <a:gdLst/>
            <a:ahLst/>
            <a:cxnLst/>
            <a:rect l="l" t="t" r="r" b="b"/>
            <a:pathLst>
              <a:path w="16858" h="5967" extrusionOk="0">
                <a:moveTo>
                  <a:pt x="4873" y="1"/>
                </a:moveTo>
                <a:cubicBezTo>
                  <a:pt x="2590" y="1"/>
                  <a:pt x="0" y="2574"/>
                  <a:pt x="405" y="5966"/>
                </a:cubicBezTo>
                <a:lnTo>
                  <a:pt x="16155" y="5966"/>
                </a:lnTo>
                <a:cubicBezTo>
                  <a:pt x="16857" y="4310"/>
                  <a:pt x="15964" y="2008"/>
                  <a:pt x="13396" y="1290"/>
                </a:cubicBezTo>
                <a:cubicBezTo>
                  <a:pt x="12970" y="1170"/>
                  <a:pt x="12572" y="1124"/>
                  <a:pt x="12197" y="1124"/>
                </a:cubicBezTo>
                <a:cubicBezTo>
                  <a:pt x="10934" y="1124"/>
                  <a:pt x="9921" y="1646"/>
                  <a:pt x="8873" y="1646"/>
                </a:cubicBezTo>
                <a:cubicBezTo>
                  <a:pt x="8196" y="1646"/>
                  <a:pt x="7505" y="1428"/>
                  <a:pt x="6724" y="713"/>
                </a:cubicBezTo>
                <a:cubicBezTo>
                  <a:pt x="6189" y="223"/>
                  <a:pt x="5545" y="1"/>
                  <a:pt x="4873" y="1"/>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2"/>
          <p:cNvSpPr/>
          <p:nvPr/>
        </p:nvSpPr>
        <p:spPr>
          <a:xfrm rot="5400000">
            <a:off x="5787994" y="1787559"/>
            <a:ext cx="3636242" cy="3075770"/>
          </a:xfrm>
          <a:custGeom>
            <a:avLst/>
            <a:gdLst/>
            <a:ahLst/>
            <a:cxnLst/>
            <a:rect l="l" t="t" r="r" b="b"/>
            <a:pathLst>
              <a:path w="30446" h="23758" extrusionOk="0">
                <a:moveTo>
                  <a:pt x="0" y="0"/>
                </a:moveTo>
                <a:cubicBezTo>
                  <a:pt x="13" y="51"/>
                  <a:pt x="26" y="102"/>
                  <a:pt x="38" y="165"/>
                </a:cubicBezTo>
                <a:cubicBezTo>
                  <a:pt x="750" y="2313"/>
                  <a:pt x="2389" y="4104"/>
                  <a:pt x="4778" y="5362"/>
                </a:cubicBezTo>
                <a:cubicBezTo>
                  <a:pt x="6468" y="6252"/>
                  <a:pt x="8361" y="6824"/>
                  <a:pt x="10204" y="7370"/>
                </a:cubicBezTo>
                <a:cubicBezTo>
                  <a:pt x="13736" y="8412"/>
                  <a:pt x="17396" y="9505"/>
                  <a:pt x="19442" y="12948"/>
                </a:cubicBezTo>
                <a:cubicBezTo>
                  <a:pt x="20242" y="14308"/>
                  <a:pt x="20572" y="15985"/>
                  <a:pt x="20903" y="17599"/>
                </a:cubicBezTo>
                <a:cubicBezTo>
                  <a:pt x="21271" y="19390"/>
                  <a:pt x="21614" y="21080"/>
                  <a:pt x="22555" y="22237"/>
                </a:cubicBezTo>
                <a:cubicBezTo>
                  <a:pt x="23375" y="23257"/>
                  <a:pt x="24564" y="23757"/>
                  <a:pt x="26247" y="23757"/>
                </a:cubicBezTo>
                <a:cubicBezTo>
                  <a:pt x="26703" y="23757"/>
                  <a:pt x="27195" y="23720"/>
                  <a:pt x="27726" y="23647"/>
                </a:cubicBezTo>
                <a:cubicBezTo>
                  <a:pt x="28667" y="23507"/>
                  <a:pt x="29582" y="23228"/>
                  <a:pt x="30446" y="22834"/>
                </a:cubicBezTo>
                <a:lnTo>
                  <a:pt x="30446" y="0"/>
                </a:ln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2"/>
          <p:cNvSpPr/>
          <p:nvPr/>
        </p:nvSpPr>
        <p:spPr>
          <a:xfrm>
            <a:off x="6773075" y="4678138"/>
            <a:ext cx="13182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09" name="Google Shape;109;p22"/>
          <p:cNvSpPr txBox="1">
            <a:spLocks noGrp="1"/>
          </p:cNvSpPr>
          <p:nvPr>
            <p:ph type="body" idx="1"/>
          </p:nvPr>
        </p:nvSpPr>
        <p:spPr>
          <a:xfrm>
            <a:off x="5822575" y="2869400"/>
            <a:ext cx="2624100" cy="1676400"/>
          </a:xfrm>
          <a:prstGeom prst="rect">
            <a:avLst/>
          </a:prstGeom>
        </p:spPr>
        <p:txBody>
          <a:bodyPr spcFirstLastPara="1" wrap="square" lIns="91425" tIns="91425" rIns="91425" bIns="91425" anchor="ctr" anchorCtr="0">
            <a:noAutofit/>
          </a:bodyPr>
          <a:lstStyle>
            <a:lvl1pPr marL="457200" lvl="0" indent="-228600" algn="r" rtl="0">
              <a:lnSpc>
                <a:spcPct val="100000"/>
              </a:lnSpc>
              <a:spcBef>
                <a:spcPts val="0"/>
              </a:spcBef>
              <a:spcAft>
                <a:spcPts val="0"/>
              </a:spcAft>
              <a:buClr>
                <a:srgbClr val="9B9FBF"/>
              </a:buClr>
              <a:buSzPts val="1600"/>
              <a:buNone/>
              <a:defRPr sz="2800" b="1">
                <a:solidFill>
                  <a:srgbClr val="9B9FBF"/>
                </a:solidFill>
              </a:defRPr>
            </a:lvl1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0"/>
        <p:cNvGrpSpPr/>
        <p:nvPr/>
      </p:nvGrpSpPr>
      <p:grpSpPr>
        <a:xfrm>
          <a:off x="0" y="0"/>
          <a:ext cx="0" cy="0"/>
          <a:chOff x="0" y="0"/>
          <a:chExt cx="0" cy="0"/>
        </a:xfrm>
      </p:grpSpPr>
      <p:grpSp>
        <p:nvGrpSpPr>
          <p:cNvPr id="111" name="Google Shape;111;p23"/>
          <p:cNvGrpSpPr/>
          <p:nvPr/>
        </p:nvGrpSpPr>
        <p:grpSpPr>
          <a:xfrm rot="948817">
            <a:off x="-4597937" y="2049564"/>
            <a:ext cx="7490916" cy="4079606"/>
            <a:chOff x="841175" y="1036025"/>
            <a:chExt cx="5753500" cy="3133100"/>
          </a:xfrm>
        </p:grpSpPr>
        <p:sp>
          <p:nvSpPr>
            <p:cNvPr id="112" name="Google Shape;112;p23"/>
            <p:cNvSpPr/>
            <p:nvPr/>
          </p:nvSpPr>
          <p:spPr>
            <a:xfrm>
              <a:off x="841175" y="1036025"/>
              <a:ext cx="5753500" cy="3133100"/>
            </a:xfrm>
            <a:custGeom>
              <a:avLst/>
              <a:gdLst/>
              <a:ahLst/>
              <a:cxnLst/>
              <a:rect l="l" t="t" r="r" b="b"/>
              <a:pathLst>
                <a:path w="230140" h="125324" extrusionOk="0">
                  <a:moveTo>
                    <a:pt x="228466" y="92040"/>
                  </a:moveTo>
                  <a:cubicBezTo>
                    <a:pt x="227238" y="90059"/>
                    <a:pt x="225285" y="90728"/>
                    <a:pt x="223527" y="88636"/>
                  </a:cubicBezTo>
                  <a:cubicBezTo>
                    <a:pt x="221156" y="85846"/>
                    <a:pt x="222049" y="81494"/>
                    <a:pt x="222300" y="80155"/>
                  </a:cubicBezTo>
                  <a:cubicBezTo>
                    <a:pt x="223723" y="73180"/>
                    <a:pt x="229107" y="72008"/>
                    <a:pt x="228828" y="68800"/>
                  </a:cubicBezTo>
                  <a:cubicBezTo>
                    <a:pt x="228326" y="62550"/>
                    <a:pt x="206844" y="63917"/>
                    <a:pt x="204138" y="55436"/>
                  </a:cubicBezTo>
                  <a:cubicBezTo>
                    <a:pt x="201989" y="48824"/>
                    <a:pt x="213344" y="42742"/>
                    <a:pt x="210861" y="33368"/>
                  </a:cubicBezTo>
                  <a:cubicBezTo>
                    <a:pt x="210722" y="32782"/>
                    <a:pt x="209299" y="27788"/>
                    <a:pt x="205030" y="25696"/>
                  </a:cubicBezTo>
                  <a:cubicBezTo>
                    <a:pt x="203747" y="25054"/>
                    <a:pt x="202464" y="24831"/>
                    <a:pt x="201152" y="24859"/>
                  </a:cubicBezTo>
                  <a:cubicBezTo>
                    <a:pt x="194680" y="25110"/>
                    <a:pt x="187761" y="32447"/>
                    <a:pt x="176294" y="32866"/>
                  </a:cubicBezTo>
                  <a:cubicBezTo>
                    <a:pt x="175485" y="32921"/>
                    <a:pt x="174648" y="32921"/>
                    <a:pt x="173811" y="32838"/>
                  </a:cubicBezTo>
                  <a:cubicBezTo>
                    <a:pt x="171300" y="32726"/>
                    <a:pt x="166083" y="31554"/>
                    <a:pt x="160476" y="28792"/>
                  </a:cubicBezTo>
                  <a:cubicBezTo>
                    <a:pt x="150069" y="23659"/>
                    <a:pt x="155482" y="6752"/>
                    <a:pt x="147223" y="1870"/>
                  </a:cubicBezTo>
                  <a:cubicBezTo>
                    <a:pt x="145884" y="1061"/>
                    <a:pt x="143625" y="1"/>
                    <a:pt x="138463" y="28"/>
                  </a:cubicBezTo>
                  <a:cubicBezTo>
                    <a:pt x="117818" y="168"/>
                    <a:pt x="105180" y="17744"/>
                    <a:pt x="84255" y="22320"/>
                  </a:cubicBezTo>
                  <a:cubicBezTo>
                    <a:pt x="61992" y="27202"/>
                    <a:pt x="30801" y="17186"/>
                    <a:pt x="12555" y="17856"/>
                  </a:cubicBezTo>
                  <a:cubicBezTo>
                    <a:pt x="10937" y="17912"/>
                    <a:pt x="7031" y="18498"/>
                    <a:pt x="3822" y="21148"/>
                  </a:cubicBezTo>
                  <a:cubicBezTo>
                    <a:pt x="1367" y="23185"/>
                    <a:pt x="0" y="26839"/>
                    <a:pt x="1590" y="29574"/>
                  </a:cubicBezTo>
                  <a:cubicBezTo>
                    <a:pt x="2734" y="31554"/>
                    <a:pt x="4715" y="30996"/>
                    <a:pt x="6417" y="33117"/>
                  </a:cubicBezTo>
                  <a:cubicBezTo>
                    <a:pt x="8705" y="35990"/>
                    <a:pt x="7645" y="40315"/>
                    <a:pt x="7338" y="41626"/>
                  </a:cubicBezTo>
                  <a:cubicBezTo>
                    <a:pt x="5664" y="48573"/>
                    <a:pt x="251" y="49549"/>
                    <a:pt x="391" y="52730"/>
                  </a:cubicBezTo>
                  <a:cubicBezTo>
                    <a:pt x="642" y="58951"/>
                    <a:pt x="22180" y="58393"/>
                    <a:pt x="24607" y="66986"/>
                  </a:cubicBezTo>
                  <a:cubicBezTo>
                    <a:pt x="26476" y="73682"/>
                    <a:pt x="14898" y="79373"/>
                    <a:pt x="17074" y="88803"/>
                  </a:cubicBezTo>
                  <a:cubicBezTo>
                    <a:pt x="17214" y="89417"/>
                    <a:pt x="18414" y="94439"/>
                    <a:pt x="22598" y="96699"/>
                  </a:cubicBezTo>
                  <a:cubicBezTo>
                    <a:pt x="23854" y="97396"/>
                    <a:pt x="25165" y="97675"/>
                    <a:pt x="26448" y="97675"/>
                  </a:cubicBezTo>
                  <a:cubicBezTo>
                    <a:pt x="32921" y="97675"/>
                    <a:pt x="40119" y="90589"/>
                    <a:pt x="51586" y="90589"/>
                  </a:cubicBezTo>
                  <a:cubicBezTo>
                    <a:pt x="52395" y="90589"/>
                    <a:pt x="53232" y="90645"/>
                    <a:pt x="54069" y="90700"/>
                  </a:cubicBezTo>
                  <a:cubicBezTo>
                    <a:pt x="56579" y="90924"/>
                    <a:pt x="61741" y="92263"/>
                    <a:pt x="67237" y="95248"/>
                  </a:cubicBezTo>
                  <a:cubicBezTo>
                    <a:pt x="77420" y="100744"/>
                    <a:pt x="71394" y="117456"/>
                    <a:pt x="79512" y="122617"/>
                  </a:cubicBezTo>
                  <a:cubicBezTo>
                    <a:pt x="80433" y="123203"/>
                    <a:pt x="82777" y="124626"/>
                    <a:pt x="88217" y="124765"/>
                  </a:cubicBezTo>
                  <a:cubicBezTo>
                    <a:pt x="108081" y="125323"/>
                    <a:pt x="121194" y="107719"/>
                    <a:pt x="142509" y="102418"/>
                  </a:cubicBezTo>
                  <a:cubicBezTo>
                    <a:pt x="165972" y="96559"/>
                    <a:pt x="199813" y="105459"/>
                    <a:pt x="218003" y="104092"/>
                  </a:cubicBezTo>
                  <a:cubicBezTo>
                    <a:pt x="219705" y="103953"/>
                    <a:pt x="223555" y="103171"/>
                    <a:pt x="226624" y="100465"/>
                  </a:cubicBezTo>
                  <a:cubicBezTo>
                    <a:pt x="228912" y="98401"/>
                    <a:pt x="230139" y="94690"/>
                    <a:pt x="228466" y="9204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3"/>
            <p:cNvSpPr/>
            <p:nvPr/>
          </p:nvSpPr>
          <p:spPr>
            <a:xfrm>
              <a:off x="4751925" y="1176225"/>
              <a:ext cx="712150" cy="591475"/>
            </a:xfrm>
            <a:custGeom>
              <a:avLst/>
              <a:gdLst/>
              <a:ahLst/>
              <a:cxnLst/>
              <a:rect l="l" t="t" r="r" b="b"/>
              <a:pathLst>
                <a:path w="28486" h="23659" extrusionOk="0">
                  <a:moveTo>
                    <a:pt x="2288" y="6082"/>
                  </a:moveTo>
                  <a:lnTo>
                    <a:pt x="2288" y="6082"/>
                  </a:lnTo>
                  <a:cubicBezTo>
                    <a:pt x="4604" y="1284"/>
                    <a:pt x="11801" y="0"/>
                    <a:pt x="18414" y="3181"/>
                  </a:cubicBezTo>
                  <a:lnTo>
                    <a:pt x="18414" y="3181"/>
                  </a:lnTo>
                  <a:cubicBezTo>
                    <a:pt x="24998" y="6361"/>
                    <a:pt x="28485" y="12806"/>
                    <a:pt x="26169" y="17577"/>
                  </a:cubicBezTo>
                  <a:lnTo>
                    <a:pt x="26169" y="17577"/>
                  </a:lnTo>
                  <a:cubicBezTo>
                    <a:pt x="23882" y="22347"/>
                    <a:pt x="16656" y="23659"/>
                    <a:pt x="10072" y="20478"/>
                  </a:cubicBezTo>
                  <a:lnTo>
                    <a:pt x="10072" y="20478"/>
                  </a:lnTo>
                  <a:cubicBezTo>
                    <a:pt x="3432" y="17270"/>
                    <a:pt x="0" y="10853"/>
                    <a:pt x="2288" y="6082"/>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Google Shape;114;p23"/>
          <p:cNvSpPr txBox="1">
            <a:spLocks noGrp="1"/>
          </p:cNvSpPr>
          <p:nvPr>
            <p:ph type="title" hasCustomPrompt="1"/>
          </p:nvPr>
        </p:nvSpPr>
        <p:spPr>
          <a:xfrm>
            <a:off x="311700" y="1270150"/>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08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5" name="Google Shape;115;p23"/>
          <p:cNvSpPr txBox="1">
            <a:spLocks noGrp="1"/>
          </p:cNvSpPr>
          <p:nvPr>
            <p:ph type="body" idx="1"/>
          </p:nvPr>
        </p:nvSpPr>
        <p:spPr>
          <a:xfrm>
            <a:off x="1807500" y="3316250"/>
            <a:ext cx="5529000" cy="5571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a:lvl1pPr>
            <a:lvl2pPr marL="914400" lvl="1" indent="-330200" algn="ctr" rtl="0">
              <a:spcBef>
                <a:spcPts val="0"/>
              </a:spcBef>
              <a:spcAft>
                <a:spcPts val="0"/>
              </a:spcAft>
              <a:buSzPts val="1600"/>
              <a:buChar char="○"/>
              <a:defRPr/>
            </a:lvl2pPr>
            <a:lvl3pPr marL="1371600" lvl="2" indent="-330200" algn="ctr" rtl="0">
              <a:spcBef>
                <a:spcPts val="0"/>
              </a:spcBef>
              <a:spcAft>
                <a:spcPts val="0"/>
              </a:spcAft>
              <a:buSzPts val="1600"/>
              <a:buChar char="■"/>
              <a:defRPr/>
            </a:lvl3pPr>
            <a:lvl4pPr marL="1828800" lvl="3" indent="-330200" algn="ctr" rtl="0">
              <a:spcBef>
                <a:spcPts val="0"/>
              </a:spcBef>
              <a:spcAft>
                <a:spcPts val="0"/>
              </a:spcAft>
              <a:buSzPts val="1600"/>
              <a:buChar char="●"/>
              <a:defRPr/>
            </a:lvl4pPr>
            <a:lvl5pPr marL="2286000" lvl="4" indent="-330200" algn="ctr" rtl="0">
              <a:spcBef>
                <a:spcPts val="0"/>
              </a:spcBef>
              <a:spcAft>
                <a:spcPts val="0"/>
              </a:spcAft>
              <a:buSzPts val="1600"/>
              <a:buChar char="○"/>
              <a:defRPr/>
            </a:lvl5pPr>
            <a:lvl6pPr marL="2743200" lvl="5" indent="-330200" algn="ctr" rtl="0">
              <a:spcBef>
                <a:spcPts val="0"/>
              </a:spcBef>
              <a:spcAft>
                <a:spcPts val="0"/>
              </a:spcAft>
              <a:buSzPts val="1600"/>
              <a:buChar char="■"/>
              <a:defRPr/>
            </a:lvl6pPr>
            <a:lvl7pPr marL="3200400" lvl="6" indent="-330200" algn="ctr" rtl="0">
              <a:spcBef>
                <a:spcPts val="0"/>
              </a:spcBef>
              <a:spcAft>
                <a:spcPts val="0"/>
              </a:spcAft>
              <a:buSzPts val="1600"/>
              <a:buChar char="●"/>
              <a:defRPr/>
            </a:lvl7pPr>
            <a:lvl8pPr marL="3657600" lvl="7" indent="-330200" algn="ctr" rtl="0">
              <a:spcBef>
                <a:spcPts val="0"/>
              </a:spcBef>
              <a:spcAft>
                <a:spcPts val="0"/>
              </a:spcAft>
              <a:buSzPts val="1600"/>
              <a:buChar char="○"/>
              <a:defRPr/>
            </a:lvl8pPr>
            <a:lvl9pPr marL="4114800" lvl="8" indent="-330200" algn="ctr" rtl="0">
              <a:spcBef>
                <a:spcPts val="0"/>
              </a:spcBef>
              <a:spcAft>
                <a:spcPts val="0"/>
              </a:spcAft>
              <a:buSzPts val="1600"/>
              <a:buChar char="■"/>
              <a:defRPr/>
            </a:lvl9pPr>
          </a:lstStyle>
          <a:p>
            <a:endParaRPr/>
          </a:p>
        </p:txBody>
      </p:sp>
      <p:sp>
        <p:nvSpPr>
          <p:cNvPr id="116" name="Google Shape;116;p23"/>
          <p:cNvSpPr/>
          <p:nvPr/>
        </p:nvSpPr>
        <p:spPr>
          <a:xfrm rot="5400000">
            <a:off x="5852317" y="1316647"/>
            <a:ext cx="4119681" cy="2463735"/>
          </a:xfrm>
          <a:custGeom>
            <a:avLst/>
            <a:gdLst/>
            <a:ahLst/>
            <a:cxnLst/>
            <a:rect l="l" t="t" r="r" b="b"/>
            <a:pathLst>
              <a:path w="54396" h="32531" extrusionOk="0">
                <a:moveTo>
                  <a:pt x="524" y="0"/>
                </a:moveTo>
                <a:cubicBezTo>
                  <a:pt x="1" y="3164"/>
                  <a:pt x="981" y="6876"/>
                  <a:pt x="3114" y="9263"/>
                </a:cubicBezTo>
                <a:cubicBezTo>
                  <a:pt x="5181" y="11579"/>
                  <a:pt x="8228" y="12980"/>
                  <a:pt x="9904" y="15606"/>
                </a:cubicBezTo>
                <a:cubicBezTo>
                  <a:pt x="12001" y="18886"/>
                  <a:pt x="11463" y="23315"/>
                  <a:pt x="13453" y="26656"/>
                </a:cubicBezTo>
                <a:cubicBezTo>
                  <a:pt x="14845" y="28987"/>
                  <a:pt x="17313" y="30496"/>
                  <a:pt x="19877" y="31389"/>
                </a:cubicBezTo>
                <a:cubicBezTo>
                  <a:pt x="22030" y="32145"/>
                  <a:pt x="24310" y="32530"/>
                  <a:pt x="26591" y="32530"/>
                </a:cubicBezTo>
                <a:cubicBezTo>
                  <a:pt x="27727" y="32530"/>
                  <a:pt x="28863" y="32435"/>
                  <a:pt x="29983" y="32242"/>
                </a:cubicBezTo>
                <a:cubicBezTo>
                  <a:pt x="31360" y="32009"/>
                  <a:pt x="32756" y="31608"/>
                  <a:pt x="33833" y="30719"/>
                </a:cubicBezTo>
                <a:cubicBezTo>
                  <a:pt x="35443" y="29378"/>
                  <a:pt x="36032" y="27174"/>
                  <a:pt x="36296" y="25102"/>
                </a:cubicBezTo>
                <a:cubicBezTo>
                  <a:pt x="36555" y="23020"/>
                  <a:pt x="36585" y="20862"/>
                  <a:pt x="37423" y="18942"/>
                </a:cubicBezTo>
                <a:cubicBezTo>
                  <a:pt x="38541" y="16383"/>
                  <a:pt x="40968" y="14605"/>
                  <a:pt x="43543" y="13529"/>
                </a:cubicBezTo>
                <a:cubicBezTo>
                  <a:pt x="45213" y="12828"/>
                  <a:pt x="46986" y="12371"/>
                  <a:pt x="48555" y="11472"/>
                </a:cubicBezTo>
                <a:cubicBezTo>
                  <a:pt x="52399" y="9258"/>
                  <a:pt x="54395" y="4261"/>
                  <a:pt x="53131"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3"/>
          <p:cNvSpPr/>
          <p:nvPr/>
        </p:nvSpPr>
        <p:spPr>
          <a:xfrm>
            <a:off x="0" y="0"/>
            <a:ext cx="4353834" cy="679175"/>
          </a:xfrm>
          <a:custGeom>
            <a:avLst/>
            <a:gdLst/>
            <a:ahLst/>
            <a:cxnLst/>
            <a:rect l="l" t="t" r="r" b="b"/>
            <a:pathLst>
              <a:path w="41136" h="6417" extrusionOk="0">
                <a:moveTo>
                  <a:pt x="1" y="0"/>
                </a:moveTo>
                <a:cubicBezTo>
                  <a:pt x="976" y="1843"/>
                  <a:pt x="2408" y="3443"/>
                  <a:pt x="4165" y="4560"/>
                </a:cubicBezTo>
                <a:cubicBezTo>
                  <a:pt x="6086" y="5777"/>
                  <a:pt x="8361" y="6417"/>
                  <a:pt x="10634" y="6417"/>
                </a:cubicBezTo>
                <a:cubicBezTo>
                  <a:pt x="11719" y="6417"/>
                  <a:pt x="12804" y="6271"/>
                  <a:pt x="13849" y="5972"/>
                </a:cubicBezTo>
                <a:cubicBezTo>
                  <a:pt x="16069" y="5348"/>
                  <a:pt x="18105" y="4068"/>
                  <a:pt x="20401" y="3738"/>
                </a:cubicBezTo>
                <a:cubicBezTo>
                  <a:pt x="20838" y="3675"/>
                  <a:pt x="21274" y="3647"/>
                  <a:pt x="21710" y="3647"/>
                </a:cubicBezTo>
                <a:cubicBezTo>
                  <a:pt x="24674" y="3647"/>
                  <a:pt x="27608" y="4932"/>
                  <a:pt x="30618" y="5109"/>
                </a:cubicBezTo>
                <a:cubicBezTo>
                  <a:pt x="30832" y="5122"/>
                  <a:pt x="31045" y="5128"/>
                  <a:pt x="31258" y="5128"/>
                </a:cubicBezTo>
                <a:cubicBezTo>
                  <a:pt x="35103" y="5128"/>
                  <a:pt x="38826" y="3070"/>
                  <a:pt x="41136"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3"/>
          <p:cNvSpPr/>
          <p:nvPr/>
        </p:nvSpPr>
        <p:spPr>
          <a:xfrm>
            <a:off x="8573975" y="3889475"/>
            <a:ext cx="1143000" cy="1143000"/>
          </a:xfrm>
          <a:prstGeom prst="ellipse">
            <a:avLst/>
          </a:pr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9"/>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1">
  <p:cSld name="CUSTOM">
    <p:spTree>
      <p:nvGrpSpPr>
        <p:cNvPr id="1" name="Shape 120"/>
        <p:cNvGrpSpPr/>
        <p:nvPr/>
      </p:nvGrpSpPr>
      <p:grpSpPr>
        <a:xfrm>
          <a:off x="0" y="0"/>
          <a:ext cx="0" cy="0"/>
          <a:chOff x="0" y="0"/>
          <a:chExt cx="0" cy="0"/>
        </a:xfrm>
      </p:grpSpPr>
      <p:sp>
        <p:nvSpPr>
          <p:cNvPr id="121" name="Google Shape;121;p25"/>
          <p:cNvSpPr/>
          <p:nvPr/>
        </p:nvSpPr>
        <p:spPr>
          <a:xfrm rot="-4865444">
            <a:off x="-3485036" y="703416"/>
            <a:ext cx="5233868" cy="4453602"/>
          </a:xfrm>
          <a:custGeom>
            <a:avLst/>
            <a:gdLst/>
            <a:ahLst/>
            <a:cxnLst/>
            <a:rect l="l" t="t" r="r" b="b"/>
            <a:pathLst>
              <a:path w="201509" h="171468" extrusionOk="0">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5"/>
          <p:cNvSpPr txBox="1">
            <a:spLocks noGrp="1"/>
          </p:cNvSpPr>
          <p:nvPr>
            <p:ph type="title"/>
          </p:nvPr>
        </p:nvSpPr>
        <p:spPr>
          <a:xfrm>
            <a:off x="718500" y="348450"/>
            <a:ext cx="7707000" cy="1022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3" name="Google Shape;123;p25"/>
          <p:cNvSpPr txBox="1">
            <a:spLocks noGrp="1"/>
          </p:cNvSpPr>
          <p:nvPr>
            <p:ph type="title" idx="2" hasCustomPrompt="1"/>
          </p:nvPr>
        </p:nvSpPr>
        <p:spPr>
          <a:xfrm>
            <a:off x="2379700" y="1498817"/>
            <a:ext cx="963000" cy="3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Permanent Marker"/>
              <a:buNone/>
              <a:defRPr sz="3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4" name="Google Shape;124;p25"/>
          <p:cNvSpPr txBox="1">
            <a:spLocks noGrp="1"/>
          </p:cNvSpPr>
          <p:nvPr>
            <p:ph type="subTitle" idx="1"/>
          </p:nvPr>
        </p:nvSpPr>
        <p:spPr>
          <a:xfrm>
            <a:off x="1850950" y="1942801"/>
            <a:ext cx="20205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a:endParaRPr/>
          </a:p>
        </p:txBody>
      </p:sp>
      <p:sp>
        <p:nvSpPr>
          <p:cNvPr id="125" name="Google Shape;125;p25"/>
          <p:cNvSpPr txBox="1">
            <a:spLocks noGrp="1"/>
          </p:cNvSpPr>
          <p:nvPr>
            <p:ph type="subTitle" idx="3"/>
          </p:nvPr>
        </p:nvSpPr>
        <p:spPr>
          <a:xfrm>
            <a:off x="1517950" y="2289513"/>
            <a:ext cx="2686500" cy="425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
        <p:nvSpPr>
          <p:cNvPr id="126" name="Google Shape;126;p25"/>
          <p:cNvSpPr txBox="1">
            <a:spLocks noGrp="1"/>
          </p:cNvSpPr>
          <p:nvPr>
            <p:ph type="title" idx="4" hasCustomPrompt="1"/>
          </p:nvPr>
        </p:nvSpPr>
        <p:spPr>
          <a:xfrm>
            <a:off x="2379700" y="3251417"/>
            <a:ext cx="963000" cy="3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3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7" name="Google Shape;127;p25"/>
          <p:cNvSpPr txBox="1">
            <a:spLocks noGrp="1"/>
          </p:cNvSpPr>
          <p:nvPr>
            <p:ph type="subTitle" idx="5"/>
          </p:nvPr>
        </p:nvSpPr>
        <p:spPr>
          <a:xfrm>
            <a:off x="1850950" y="3695401"/>
            <a:ext cx="20205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a:endParaRPr/>
          </a:p>
        </p:txBody>
      </p:sp>
      <p:sp>
        <p:nvSpPr>
          <p:cNvPr id="128" name="Google Shape;128;p25"/>
          <p:cNvSpPr txBox="1">
            <a:spLocks noGrp="1"/>
          </p:cNvSpPr>
          <p:nvPr>
            <p:ph type="subTitle" idx="6"/>
          </p:nvPr>
        </p:nvSpPr>
        <p:spPr>
          <a:xfrm>
            <a:off x="1517950" y="4049063"/>
            <a:ext cx="2686500" cy="425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29" name="Google Shape;129;p25"/>
          <p:cNvSpPr txBox="1">
            <a:spLocks noGrp="1"/>
          </p:cNvSpPr>
          <p:nvPr>
            <p:ph type="title" idx="7" hasCustomPrompt="1"/>
          </p:nvPr>
        </p:nvSpPr>
        <p:spPr>
          <a:xfrm>
            <a:off x="5801300" y="3251417"/>
            <a:ext cx="963000" cy="3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Permanent Marker"/>
              <a:buNone/>
              <a:defRPr sz="3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0" name="Google Shape;130;p25"/>
          <p:cNvSpPr txBox="1">
            <a:spLocks noGrp="1"/>
          </p:cNvSpPr>
          <p:nvPr>
            <p:ph type="subTitle" idx="8"/>
          </p:nvPr>
        </p:nvSpPr>
        <p:spPr>
          <a:xfrm>
            <a:off x="5150150" y="3695401"/>
            <a:ext cx="22653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a:endParaRPr/>
          </a:p>
        </p:txBody>
      </p:sp>
      <p:sp>
        <p:nvSpPr>
          <p:cNvPr id="131" name="Google Shape;131;p25"/>
          <p:cNvSpPr txBox="1">
            <a:spLocks noGrp="1"/>
          </p:cNvSpPr>
          <p:nvPr>
            <p:ph type="subTitle" idx="9"/>
          </p:nvPr>
        </p:nvSpPr>
        <p:spPr>
          <a:xfrm>
            <a:off x="4939550" y="4049063"/>
            <a:ext cx="2686500" cy="425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32" name="Google Shape;132;p25"/>
          <p:cNvSpPr txBox="1">
            <a:spLocks noGrp="1"/>
          </p:cNvSpPr>
          <p:nvPr>
            <p:ph type="title" idx="13" hasCustomPrompt="1"/>
          </p:nvPr>
        </p:nvSpPr>
        <p:spPr>
          <a:xfrm>
            <a:off x="5801300" y="1498817"/>
            <a:ext cx="963000" cy="3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Font typeface="Permanent Marker"/>
              <a:buNone/>
              <a:defRPr sz="3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3" name="Google Shape;133;p25"/>
          <p:cNvSpPr txBox="1">
            <a:spLocks noGrp="1"/>
          </p:cNvSpPr>
          <p:nvPr>
            <p:ph type="subTitle" idx="14"/>
          </p:nvPr>
        </p:nvSpPr>
        <p:spPr>
          <a:xfrm>
            <a:off x="5272550" y="1942801"/>
            <a:ext cx="20205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a:endParaRPr/>
          </a:p>
        </p:txBody>
      </p:sp>
      <p:sp>
        <p:nvSpPr>
          <p:cNvPr id="134" name="Google Shape;134;p25"/>
          <p:cNvSpPr txBox="1">
            <a:spLocks noGrp="1"/>
          </p:cNvSpPr>
          <p:nvPr>
            <p:ph type="subTitle" idx="15"/>
          </p:nvPr>
        </p:nvSpPr>
        <p:spPr>
          <a:xfrm>
            <a:off x="4939550" y="2289513"/>
            <a:ext cx="2686500" cy="425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3">
  <p:cSld name="CUSTOM_1">
    <p:spTree>
      <p:nvGrpSpPr>
        <p:cNvPr id="1" name="Shape 135"/>
        <p:cNvGrpSpPr/>
        <p:nvPr/>
      </p:nvGrpSpPr>
      <p:grpSpPr>
        <a:xfrm>
          <a:off x="0" y="0"/>
          <a:ext cx="0" cy="0"/>
          <a:chOff x="0" y="0"/>
          <a:chExt cx="0" cy="0"/>
        </a:xfrm>
      </p:grpSpPr>
      <p:sp>
        <p:nvSpPr>
          <p:cNvPr id="136" name="Google Shape;13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137" name="Google Shape;137;p26"/>
          <p:cNvSpPr/>
          <p:nvPr/>
        </p:nvSpPr>
        <p:spPr>
          <a:xfrm>
            <a:off x="-394275" y="-335266"/>
            <a:ext cx="4812353" cy="1390524"/>
          </a:xfrm>
          <a:custGeom>
            <a:avLst/>
            <a:gdLst/>
            <a:ahLst/>
            <a:cxnLst/>
            <a:rect l="l" t="t" r="r" b="b"/>
            <a:pathLst>
              <a:path w="259461" h="85729" extrusionOk="0">
                <a:moveTo>
                  <a:pt x="103746" y="0"/>
                </a:moveTo>
                <a:cubicBezTo>
                  <a:pt x="78232" y="0"/>
                  <a:pt x="52742" y="867"/>
                  <a:pt x="27335" y="3262"/>
                </a:cubicBezTo>
                <a:cubicBezTo>
                  <a:pt x="21734" y="3784"/>
                  <a:pt x="15983" y="4382"/>
                  <a:pt x="10979" y="6846"/>
                </a:cubicBezTo>
                <a:cubicBezTo>
                  <a:pt x="5900" y="9311"/>
                  <a:pt x="1494" y="13867"/>
                  <a:pt x="822" y="19468"/>
                </a:cubicBezTo>
                <a:cubicBezTo>
                  <a:pt x="0" y="26937"/>
                  <a:pt x="5900" y="33584"/>
                  <a:pt x="12473" y="37094"/>
                </a:cubicBezTo>
                <a:cubicBezTo>
                  <a:pt x="19045" y="40605"/>
                  <a:pt x="26514" y="42024"/>
                  <a:pt x="33235" y="45384"/>
                </a:cubicBezTo>
                <a:cubicBezTo>
                  <a:pt x="42048" y="49716"/>
                  <a:pt x="49069" y="57185"/>
                  <a:pt x="54895" y="65102"/>
                </a:cubicBezTo>
                <a:cubicBezTo>
                  <a:pt x="58554" y="70105"/>
                  <a:pt x="61840" y="75334"/>
                  <a:pt x="66396" y="79441"/>
                </a:cubicBezTo>
                <a:cubicBezTo>
                  <a:pt x="70393" y="83044"/>
                  <a:pt x="75538" y="85728"/>
                  <a:pt x="80825" y="85728"/>
                </a:cubicBezTo>
                <a:cubicBezTo>
                  <a:pt x="81565" y="85728"/>
                  <a:pt x="82308" y="85676"/>
                  <a:pt x="83051" y="85565"/>
                </a:cubicBezTo>
                <a:cubicBezTo>
                  <a:pt x="88802" y="84744"/>
                  <a:pt x="93507" y="80711"/>
                  <a:pt x="97839" y="76827"/>
                </a:cubicBezTo>
                <a:cubicBezTo>
                  <a:pt x="113449" y="62189"/>
                  <a:pt x="131672" y="42546"/>
                  <a:pt x="153779" y="39484"/>
                </a:cubicBezTo>
                <a:cubicBezTo>
                  <a:pt x="154078" y="39484"/>
                  <a:pt x="154377" y="39410"/>
                  <a:pt x="154676" y="39335"/>
                </a:cubicBezTo>
                <a:cubicBezTo>
                  <a:pt x="158778" y="38840"/>
                  <a:pt x="162892" y="38686"/>
                  <a:pt x="167012" y="38686"/>
                </a:cubicBezTo>
                <a:cubicBezTo>
                  <a:pt x="173469" y="38686"/>
                  <a:pt x="179943" y="39065"/>
                  <a:pt x="186417" y="39111"/>
                </a:cubicBezTo>
                <a:cubicBezTo>
                  <a:pt x="197994" y="39111"/>
                  <a:pt x="209719" y="37916"/>
                  <a:pt x="220549" y="33883"/>
                </a:cubicBezTo>
                <a:cubicBezTo>
                  <a:pt x="228316" y="30970"/>
                  <a:pt x="259460" y="11626"/>
                  <a:pt x="237951" y="6622"/>
                </a:cubicBezTo>
                <a:cubicBezTo>
                  <a:pt x="226823" y="4008"/>
                  <a:pt x="215246" y="3486"/>
                  <a:pt x="203819" y="2963"/>
                </a:cubicBezTo>
                <a:cubicBezTo>
                  <a:pt x="170512" y="1482"/>
                  <a:pt x="137109" y="0"/>
                  <a:pt x="103746"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26"/>
          <p:cNvGrpSpPr/>
          <p:nvPr/>
        </p:nvGrpSpPr>
        <p:grpSpPr>
          <a:xfrm flipH="1">
            <a:off x="8249902" y="4210039"/>
            <a:ext cx="817388" cy="1087138"/>
            <a:chOff x="6377563" y="1659325"/>
            <a:chExt cx="1152225" cy="1532475"/>
          </a:xfrm>
        </p:grpSpPr>
        <p:sp>
          <p:nvSpPr>
            <p:cNvPr id="139" name="Google Shape;139;p26"/>
            <p:cNvSpPr/>
            <p:nvPr/>
          </p:nvSpPr>
          <p:spPr>
            <a:xfrm rot="10800000">
              <a:off x="6377563" y="1659325"/>
              <a:ext cx="1152225" cy="1532475"/>
            </a:xfrm>
            <a:custGeom>
              <a:avLst/>
              <a:gdLst/>
              <a:ahLst/>
              <a:cxnLst/>
              <a:rect l="l" t="t" r="r" b="b"/>
              <a:pathLst>
                <a:path w="46089" h="61299" extrusionOk="0">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6"/>
            <p:cNvSpPr/>
            <p:nvPr/>
          </p:nvSpPr>
          <p:spPr>
            <a:xfrm rot="10800000">
              <a:off x="6828538" y="1804900"/>
              <a:ext cx="386325" cy="1382900"/>
            </a:xfrm>
            <a:custGeom>
              <a:avLst/>
              <a:gdLst/>
              <a:ahLst/>
              <a:cxnLst/>
              <a:rect l="l" t="t" r="r" b="b"/>
              <a:pathLst>
                <a:path w="15453" h="55316" extrusionOk="0">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6"/>
            <p:cNvSpPr/>
            <p:nvPr/>
          </p:nvSpPr>
          <p:spPr>
            <a:xfrm rot="10800000">
              <a:off x="6762963" y="2294825"/>
              <a:ext cx="343050" cy="275900"/>
            </a:xfrm>
            <a:custGeom>
              <a:avLst/>
              <a:gdLst/>
              <a:ahLst/>
              <a:cxnLst/>
              <a:rect l="l" t="t" r="r" b="b"/>
              <a:pathLst>
                <a:path w="13722" h="11036" extrusionOk="0">
                  <a:moveTo>
                    <a:pt x="553" y="0"/>
                  </a:moveTo>
                  <a:cubicBezTo>
                    <a:pt x="432" y="0"/>
                    <a:pt x="312" y="41"/>
                    <a:pt x="214" y="119"/>
                  </a:cubicBezTo>
                  <a:cubicBezTo>
                    <a:pt x="0" y="333"/>
                    <a:pt x="0" y="672"/>
                    <a:pt x="196" y="904"/>
                  </a:cubicBezTo>
                  <a:cubicBezTo>
                    <a:pt x="4033" y="4687"/>
                    <a:pt x="8261" y="8059"/>
                    <a:pt x="12811" y="10950"/>
                  </a:cubicBezTo>
                  <a:cubicBezTo>
                    <a:pt x="12829" y="10950"/>
                    <a:pt x="12829" y="10950"/>
                    <a:pt x="12847" y="10968"/>
                  </a:cubicBezTo>
                  <a:cubicBezTo>
                    <a:pt x="12928" y="11014"/>
                    <a:pt x="13016" y="11036"/>
                    <a:pt x="13104" y="11036"/>
                  </a:cubicBezTo>
                  <a:cubicBezTo>
                    <a:pt x="13286" y="11036"/>
                    <a:pt x="13464" y="10940"/>
                    <a:pt x="13561" y="10771"/>
                  </a:cubicBezTo>
                  <a:cubicBezTo>
                    <a:pt x="13721" y="10522"/>
                    <a:pt x="13650" y="10183"/>
                    <a:pt x="13400" y="10022"/>
                  </a:cubicBezTo>
                  <a:cubicBezTo>
                    <a:pt x="8904" y="7185"/>
                    <a:pt x="4746" y="3884"/>
                    <a:pt x="982" y="155"/>
                  </a:cubicBezTo>
                  <a:cubicBezTo>
                    <a:pt x="946" y="119"/>
                    <a:pt x="892" y="84"/>
                    <a:pt x="839" y="84"/>
                  </a:cubicBezTo>
                  <a:cubicBezTo>
                    <a:pt x="750" y="27"/>
                    <a:pt x="651" y="0"/>
                    <a:pt x="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 name="Google Shape;142;p26"/>
          <p:cNvGrpSpPr/>
          <p:nvPr/>
        </p:nvGrpSpPr>
        <p:grpSpPr>
          <a:xfrm flipH="1">
            <a:off x="8630897" y="4019552"/>
            <a:ext cx="608258" cy="1193779"/>
            <a:chOff x="7090388" y="1362675"/>
            <a:chExt cx="913575" cy="1793000"/>
          </a:xfrm>
        </p:grpSpPr>
        <p:sp>
          <p:nvSpPr>
            <p:cNvPr id="143" name="Google Shape;143;p26"/>
            <p:cNvSpPr/>
            <p:nvPr/>
          </p:nvSpPr>
          <p:spPr>
            <a:xfrm rot="10800000">
              <a:off x="7090388" y="1362675"/>
              <a:ext cx="913575" cy="1793000"/>
            </a:xfrm>
            <a:custGeom>
              <a:avLst/>
              <a:gdLst/>
              <a:ahLst/>
              <a:cxnLst/>
              <a:rect l="l" t="t" r="r" b="b"/>
              <a:pathLst>
                <a:path w="36543" h="71720" extrusionOk="0">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6"/>
            <p:cNvSpPr/>
            <p:nvPr/>
          </p:nvSpPr>
          <p:spPr>
            <a:xfrm rot="10800000">
              <a:off x="7260338" y="1480350"/>
              <a:ext cx="487575" cy="1500325"/>
            </a:xfrm>
            <a:custGeom>
              <a:avLst/>
              <a:gdLst/>
              <a:ahLst/>
              <a:cxnLst/>
              <a:rect l="l" t="t" r="r" b="b"/>
              <a:pathLst>
                <a:path w="19503" h="60013" extrusionOk="0">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26"/>
          <p:cNvSpPr txBox="1">
            <a:spLocks noGrp="1"/>
          </p:cNvSpPr>
          <p:nvPr>
            <p:ph type="title"/>
          </p:nvPr>
        </p:nvSpPr>
        <p:spPr>
          <a:xfrm>
            <a:off x="724050" y="347825"/>
            <a:ext cx="7695900" cy="481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46" name="Google Shape;146;p26"/>
          <p:cNvSpPr txBox="1">
            <a:spLocks noGrp="1"/>
          </p:cNvSpPr>
          <p:nvPr>
            <p:ph type="subTitle" idx="1"/>
          </p:nvPr>
        </p:nvSpPr>
        <p:spPr>
          <a:xfrm>
            <a:off x="645925" y="3316725"/>
            <a:ext cx="2343900" cy="328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a:endParaRPr/>
          </a:p>
        </p:txBody>
      </p:sp>
      <p:sp>
        <p:nvSpPr>
          <p:cNvPr id="147" name="Google Shape;147;p26"/>
          <p:cNvSpPr txBox="1">
            <a:spLocks noGrp="1"/>
          </p:cNvSpPr>
          <p:nvPr>
            <p:ph type="subTitle" idx="2"/>
          </p:nvPr>
        </p:nvSpPr>
        <p:spPr>
          <a:xfrm>
            <a:off x="691663" y="3721425"/>
            <a:ext cx="2343900" cy="889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
        <p:nvSpPr>
          <p:cNvPr id="148" name="Google Shape;148;p26"/>
          <p:cNvSpPr txBox="1">
            <a:spLocks noGrp="1"/>
          </p:cNvSpPr>
          <p:nvPr>
            <p:ph type="subTitle" idx="3"/>
          </p:nvPr>
        </p:nvSpPr>
        <p:spPr>
          <a:xfrm>
            <a:off x="3384375" y="3316725"/>
            <a:ext cx="2343900" cy="328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a:endParaRPr/>
          </a:p>
        </p:txBody>
      </p:sp>
      <p:sp>
        <p:nvSpPr>
          <p:cNvPr id="149" name="Google Shape;149;p26"/>
          <p:cNvSpPr txBox="1">
            <a:spLocks noGrp="1"/>
          </p:cNvSpPr>
          <p:nvPr>
            <p:ph type="subTitle" idx="4"/>
          </p:nvPr>
        </p:nvSpPr>
        <p:spPr>
          <a:xfrm>
            <a:off x="3384388" y="3721425"/>
            <a:ext cx="2343900" cy="889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
        <p:nvSpPr>
          <p:cNvPr id="150" name="Google Shape;150;p26"/>
          <p:cNvSpPr txBox="1">
            <a:spLocks noGrp="1"/>
          </p:cNvSpPr>
          <p:nvPr>
            <p:ph type="subTitle" idx="5"/>
          </p:nvPr>
        </p:nvSpPr>
        <p:spPr>
          <a:xfrm>
            <a:off x="6108438" y="3316725"/>
            <a:ext cx="2343900" cy="328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chemeClr val="accent1"/>
                </a:solidFill>
              </a:defRPr>
            </a:lvl2pPr>
            <a:lvl3pPr lvl="2" rtl="0">
              <a:spcBef>
                <a:spcPts val="0"/>
              </a:spcBef>
              <a:spcAft>
                <a:spcPts val="0"/>
              </a:spcAft>
              <a:buNone/>
              <a:defRPr sz="1800">
                <a:solidFill>
                  <a:schemeClr val="accent1"/>
                </a:solidFill>
              </a:defRPr>
            </a:lvl3pPr>
            <a:lvl4pPr lvl="3" rtl="0">
              <a:spcBef>
                <a:spcPts val="0"/>
              </a:spcBef>
              <a:spcAft>
                <a:spcPts val="0"/>
              </a:spcAft>
              <a:buNone/>
              <a:defRPr sz="1800">
                <a:solidFill>
                  <a:schemeClr val="accent1"/>
                </a:solidFill>
              </a:defRPr>
            </a:lvl4pPr>
            <a:lvl5pPr lvl="4" rtl="0">
              <a:spcBef>
                <a:spcPts val="0"/>
              </a:spcBef>
              <a:spcAft>
                <a:spcPts val="0"/>
              </a:spcAft>
              <a:buNone/>
              <a:defRPr sz="1800">
                <a:solidFill>
                  <a:schemeClr val="accent1"/>
                </a:solidFill>
              </a:defRPr>
            </a:lvl5pPr>
            <a:lvl6pPr lvl="5" rtl="0">
              <a:spcBef>
                <a:spcPts val="0"/>
              </a:spcBef>
              <a:spcAft>
                <a:spcPts val="0"/>
              </a:spcAft>
              <a:buNone/>
              <a:defRPr sz="1800">
                <a:solidFill>
                  <a:schemeClr val="accent1"/>
                </a:solidFill>
              </a:defRPr>
            </a:lvl6pPr>
            <a:lvl7pPr lvl="6" rtl="0">
              <a:spcBef>
                <a:spcPts val="0"/>
              </a:spcBef>
              <a:spcAft>
                <a:spcPts val="0"/>
              </a:spcAft>
              <a:buNone/>
              <a:defRPr sz="1800">
                <a:solidFill>
                  <a:schemeClr val="accent1"/>
                </a:solidFill>
              </a:defRPr>
            </a:lvl7pPr>
            <a:lvl8pPr lvl="7" rtl="0">
              <a:spcBef>
                <a:spcPts val="0"/>
              </a:spcBef>
              <a:spcAft>
                <a:spcPts val="0"/>
              </a:spcAft>
              <a:buNone/>
              <a:defRPr sz="1800">
                <a:solidFill>
                  <a:schemeClr val="accent1"/>
                </a:solidFill>
              </a:defRPr>
            </a:lvl8pPr>
            <a:lvl9pPr lvl="8" rtl="0">
              <a:spcBef>
                <a:spcPts val="0"/>
              </a:spcBef>
              <a:spcAft>
                <a:spcPts val="0"/>
              </a:spcAft>
              <a:buNone/>
              <a:defRPr sz="1800">
                <a:solidFill>
                  <a:schemeClr val="accent1"/>
                </a:solidFill>
              </a:defRPr>
            </a:lvl9pPr>
          </a:lstStyle>
          <a:p>
            <a:endParaRPr/>
          </a:p>
        </p:txBody>
      </p:sp>
      <p:sp>
        <p:nvSpPr>
          <p:cNvPr id="151" name="Google Shape;151;p26"/>
          <p:cNvSpPr txBox="1">
            <a:spLocks noGrp="1"/>
          </p:cNvSpPr>
          <p:nvPr>
            <p:ph type="subTitle" idx="6"/>
          </p:nvPr>
        </p:nvSpPr>
        <p:spPr>
          <a:xfrm>
            <a:off x="6108438" y="3721425"/>
            <a:ext cx="2343900" cy="889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aption 1">
  <p:cSld name="CUSTOM_2">
    <p:spTree>
      <p:nvGrpSpPr>
        <p:cNvPr id="1" name="Shape 152"/>
        <p:cNvGrpSpPr/>
        <p:nvPr/>
      </p:nvGrpSpPr>
      <p:grpSpPr>
        <a:xfrm>
          <a:off x="0" y="0"/>
          <a:ext cx="0" cy="0"/>
          <a:chOff x="0" y="0"/>
          <a:chExt cx="0" cy="0"/>
        </a:xfrm>
      </p:grpSpPr>
      <p:sp>
        <p:nvSpPr>
          <p:cNvPr id="153" name="Google Shape;153;p27"/>
          <p:cNvSpPr/>
          <p:nvPr/>
        </p:nvSpPr>
        <p:spPr>
          <a:xfrm rot="10800000" flipH="1">
            <a:off x="-639331" y="-14428"/>
            <a:ext cx="5609625" cy="5233000"/>
          </a:xfrm>
          <a:custGeom>
            <a:avLst/>
            <a:gdLst/>
            <a:ahLst/>
            <a:cxnLst/>
            <a:rect l="l" t="t" r="r" b="b"/>
            <a:pathLst>
              <a:path w="224385" h="209320" extrusionOk="0">
                <a:moveTo>
                  <a:pt x="0" y="0"/>
                </a:moveTo>
                <a:lnTo>
                  <a:pt x="0" y="209320"/>
                </a:lnTo>
                <a:lnTo>
                  <a:pt x="176134" y="209320"/>
                </a:lnTo>
                <a:cubicBezTo>
                  <a:pt x="185257" y="204863"/>
                  <a:pt x="224384" y="146863"/>
                  <a:pt x="179608" y="93403"/>
                </a:cubicBezTo>
                <a:cubicBezTo>
                  <a:pt x="134831" y="39943"/>
                  <a:pt x="151361" y="0"/>
                  <a:pt x="1513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7"/>
          <p:cNvSpPr txBox="1">
            <a:spLocks noGrp="1"/>
          </p:cNvSpPr>
          <p:nvPr>
            <p:ph type="title"/>
          </p:nvPr>
        </p:nvSpPr>
        <p:spPr>
          <a:xfrm>
            <a:off x="633350" y="2862821"/>
            <a:ext cx="2995800" cy="19278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a:lvl1pPr>
            <a:lvl2pPr lvl="1" algn="l" rtl="0">
              <a:spcBef>
                <a:spcPts val="0"/>
              </a:spcBef>
              <a:spcAft>
                <a:spcPts val="0"/>
              </a:spcAft>
              <a:buNone/>
              <a:defRPr/>
            </a:lvl2pPr>
            <a:lvl3pPr lvl="2" algn="l" rtl="0">
              <a:spcBef>
                <a:spcPts val="0"/>
              </a:spcBef>
              <a:spcAft>
                <a:spcPts val="0"/>
              </a:spcAft>
              <a:buNone/>
              <a:defRPr/>
            </a:lvl3pPr>
            <a:lvl4pPr lvl="3" algn="l" rtl="0">
              <a:spcBef>
                <a:spcPts val="0"/>
              </a:spcBef>
              <a:spcAft>
                <a:spcPts val="0"/>
              </a:spcAft>
              <a:buNone/>
              <a:defRPr/>
            </a:lvl4pPr>
            <a:lvl5pPr lvl="4" algn="l" rtl="0">
              <a:spcBef>
                <a:spcPts val="0"/>
              </a:spcBef>
              <a:spcAft>
                <a:spcPts val="0"/>
              </a:spcAft>
              <a:buNone/>
              <a:defRPr/>
            </a:lvl5pPr>
            <a:lvl6pPr lvl="5" algn="l" rtl="0">
              <a:spcBef>
                <a:spcPts val="0"/>
              </a:spcBef>
              <a:spcAft>
                <a:spcPts val="0"/>
              </a:spcAft>
              <a:buNone/>
              <a:defRPr/>
            </a:lvl6pPr>
            <a:lvl7pPr lvl="6" algn="l" rtl="0">
              <a:spcBef>
                <a:spcPts val="0"/>
              </a:spcBef>
              <a:spcAft>
                <a:spcPts val="0"/>
              </a:spcAft>
              <a:buNone/>
              <a:defRPr/>
            </a:lvl7pPr>
            <a:lvl8pPr lvl="7" algn="l" rtl="0">
              <a:spcBef>
                <a:spcPts val="0"/>
              </a:spcBef>
              <a:spcAft>
                <a:spcPts val="0"/>
              </a:spcAft>
              <a:buNone/>
              <a:defRPr/>
            </a:lvl8pPr>
            <a:lvl9pPr lvl="8" algn="l" rtl="0">
              <a:spcBef>
                <a:spcPts val="0"/>
              </a:spcBef>
              <a:spcAft>
                <a:spcPts val="0"/>
              </a:spcAft>
              <a:buNone/>
              <a:defRPr/>
            </a:lvl9pPr>
          </a:lstStyle>
          <a:p>
            <a:endParaRPr/>
          </a:p>
        </p:txBody>
      </p:sp>
      <p:sp>
        <p:nvSpPr>
          <p:cNvPr id="155" name="Google Shape;155;p27"/>
          <p:cNvSpPr/>
          <p:nvPr/>
        </p:nvSpPr>
        <p:spPr>
          <a:xfrm rot="10800000" flipH="1">
            <a:off x="448747" y="-8003"/>
            <a:ext cx="4517425" cy="3497775"/>
          </a:xfrm>
          <a:custGeom>
            <a:avLst/>
            <a:gdLst/>
            <a:ahLst/>
            <a:cxnLst/>
            <a:rect l="l" t="t" r="r" b="b"/>
            <a:pathLst>
              <a:path w="180697" h="139911" extrusionOk="0">
                <a:moveTo>
                  <a:pt x="93120" y="0"/>
                </a:moveTo>
                <a:cubicBezTo>
                  <a:pt x="81858" y="0"/>
                  <a:pt x="71002" y="3419"/>
                  <a:pt x="65491" y="10666"/>
                </a:cubicBezTo>
                <a:cubicBezTo>
                  <a:pt x="47581" y="34247"/>
                  <a:pt x="94617" y="87204"/>
                  <a:pt x="80807" y="100721"/>
                </a:cubicBezTo>
                <a:cubicBezTo>
                  <a:pt x="78965" y="102524"/>
                  <a:pt x="76399" y="103271"/>
                  <a:pt x="73319" y="103271"/>
                </a:cubicBezTo>
                <a:cubicBezTo>
                  <a:pt x="58419" y="103271"/>
                  <a:pt x="31467" y="85792"/>
                  <a:pt x="15972" y="85792"/>
                </a:cubicBezTo>
                <a:cubicBezTo>
                  <a:pt x="12700" y="85792"/>
                  <a:pt x="9938" y="86571"/>
                  <a:pt x="7910" y="88460"/>
                </a:cubicBezTo>
                <a:cubicBezTo>
                  <a:pt x="0" y="95825"/>
                  <a:pt x="6822" y="116937"/>
                  <a:pt x="17827" y="139911"/>
                </a:cubicBezTo>
                <a:lnTo>
                  <a:pt x="132446" y="139911"/>
                </a:lnTo>
                <a:cubicBezTo>
                  <a:pt x="141569" y="135454"/>
                  <a:pt x="180696" y="77454"/>
                  <a:pt x="135920" y="23994"/>
                </a:cubicBezTo>
                <a:cubicBezTo>
                  <a:pt x="129664" y="16503"/>
                  <a:pt x="124475" y="8636"/>
                  <a:pt x="113950" y="4096"/>
                </a:cubicBezTo>
                <a:cubicBezTo>
                  <a:pt x="107703" y="1401"/>
                  <a:pt x="100328" y="0"/>
                  <a:pt x="93120"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7"/>
          <p:cNvSpPr/>
          <p:nvPr/>
        </p:nvSpPr>
        <p:spPr>
          <a:xfrm rot="10800000">
            <a:off x="-602281" y="-14425"/>
            <a:ext cx="2729500" cy="2519100"/>
          </a:xfrm>
          <a:custGeom>
            <a:avLst/>
            <a:gdLst/>
            <a:ahLst/>
            <a:cxnLst/>
            <a:rect l="l" t="t" r="r" b="b"/>
            <a:pathLst>
              <a:path w="109180" h="100764" extrusionOk="0">
                <a:moveTo>
                  <a:pt x="30061" y="0"/>
                </a:moveTo>
                <a:cubicBezTo>
                  <a:pt x="20906" y="0"/>
                  <a:pt x="8894" y="5612"/>
                  <a:pt x="6298" y="13895"/>
                </a:cubicBezTo>
                <a:cubicBezTo>
                  <a:pt x="0" y="34066"/>
                  <a:pt x="53125" y="58986"/>
                  <a:pt x="46137" y="80035"/>
                </a:cubicBezTo>
                <a:cubicBezTo>
                  <a:pt x="42161" y="91961"/>
                  <a:pt x="20505" y="97778"/>
                  <a:pt x="21635" y="100247"/>
                </a:cubicBezTo>
                <a:cubicBezTo>
                  <a:pt x="21793" y="100619"/>
                  <a:pt x="22390" y="100764"/>
                  <a:pt x="23220" y="100764"/>
                </a:cubicBezTo>
                <a:cubicBezTo>
                  <a:pt x="24258" y="100764"/>
                  <a:pt x="25662" y="100538"/>
                  <a:pt x="27033" y="100247"/>
                </a:cubicBezTo>
                <a:lnTo>
                  <a:pt x="109179" y="100247"/>
                </a:lnTo>
                <a:cubicBezTo>
                  <a:pt x="102065" y="71582"/>
                  <a:pt x="89783" y="59446"/>
                  <a:pt x="79761" y="53671"/>
                </a:cubicBezTo>
                <a:cubicBezTo>
                  <a:pt x="64821" y="45092"/>
                  <a:pt x="51577" y="48796"/>
                  <a:pt x="43940" y="37581"/>
                </a:cubicBezTo>
                <a:cubicBezTo>
                  <a:pt x="34901" y="24336"/>
                  <a:pt x="46116" y="8434"/>
                  <a:pt x="38165" y="2241"/>
                </a:cubicBezTo>
                <a:cubicBezTo>
                  <a:pt x="36184" y="703"/>
                  <a:pt x="33302" y="0"/>
                  <a:pt x="300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596344" y="771884"/>
            <a:ext cx="4608600" cy="10224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4600"/>
            </a:lvl1pPr>
            <a:lvl2pPr lvl="1" rtl="0">
              <a:spcBef>
                <a:spcPts val="0"/>
              </a:spcBef>
              <a:spcAft>
                <a:spcPts val="0"/>
              </a:spcAft>
              <a:buNone/>
              <a:defRPr sz="4600"/>
            </a:lvl2pPr>
            <a:lvl3pPr lvl="2" rtl="0">
              <a:spcBef>
                <a:spcPts val="0"/>
              </a:spcBef>
              <a:spcAft>
                <a:spcPts val="0"/>
              </a:spcAft>
              <a:buNone/>
              <a:defRPr sz="4600"/>
            </a:lvl3pPr>
            <a:lvl4pPr lvl="3" rtl="0">
              <a:spcBef>
                <a:spcPts val="0"/>
              </a:spcBef>
              <a:spcAft>
                <a:spcPts val="0"/>
              </a:spcAft>
              <a:buNone/>
              <a:defRPr sz="4600"/>
            </a:lvl4pPr>
            <a:lvl5pPr lvl="4" rtl="0">
              <a:spcBef>
                <a:spcPts val="0"/>
              </a:spcBef>
              <a:spcAft>
                <a:spcPts val="0"/>
              </a:spcAft>
              <a:buNone/>
              <a:defRPr sz="4600"/>
            </a:lvl5pPr>
            <a:lvl6pPr lvl="5" rtl="0">
              <a:spcBef>
                <a:spcPts val="0"/>
              </a:spcBef>
              <a:spcAft>
                <a:spcPts val="0"/>
              </a:spcAft>
              <a:buNone/>
              <a:defRPr sz="4600"/>
            </a:lvl6pPr>
            <a:lvl7pPr lvl="6" rtl="0">
              <a:spcBef>
                <a:spcPts val="0"/>
              </a:spcBef>
              <a:spcAft>
                <a:spcPts val="0"/>
              </a:spcAft>
              <a:buNone/>
              <a:defRPr sz="4600"/>
            </a:lvl7pPr>
            <a:lvl8pPr lvl="7" rtl="0">
              <a:spcBef>
                <a:spcPts val="0"/>
              </a:spcBef>
              <a:spcAft>
                <a:spcPts val="0"/>
              </a:spcAft>
              <a:buNone/>
              <a:defRPr sz="4600"/>
            </a:lvl8pPr>
            <a:lvl9pPr lvl="8" rtl="0">
              <a:spcBef>
                <a:spcPts val="0"/>
              </a:spcBef>
              <a:spcAft>
                <a:spcPts val="0"/>
              </a:spcAft>
              <a:buNone/>
              <a:defRPr sz="4600"/>
            </a:lvl9pPr>
          </a:lstStyle>
          <a:p>
            <a:endParaRPr/>
          </a:p>
        </p:txBody>
      </p:sp>
      <p:sp>
        <p:nvSpPr>
          <p:cNvPr id="159" name="Google Shape;159;p28"/>
          <p:cNvSpPr txBox="1"/>
          <p:nvPr/>
        </p:nvSpPr>
        <p:spPr>
          <a:xfrm>
            <a:off x="619275" y="3521700"/>
            <a:ext cx="3654900" cy="1047000"/>
          </a:xfrm>
          <a:prstGeom prst="rect">
            <a:avLst/>
          </a:prstGeom>
          <a:noFill/>
          <a:ln>
            <a:noFill/>
          </a:ln>
        </p:spPr>
        <p:txBody>
          <a:bodyPr spcFirstLastPara="1" wrap="square" lIns="91425" tIns="72000" rIns="91425" bIns="0" anchor="t" anchorCtr="0">
            <a:noAutofit/>
          </a:bodyPr>
          <a:lstStyle/>
          <a:p>
            <a:pPr marL="0" marR="0" lvl="0" indent="0" algn="l" rtl="0">
              <a:spcBef>
                <a:spcPts val="300"/>
              </a:spcBef>
              <a:spcAft>
                <a:spcPts val="0"/>
              </a:spcAft>
              <a:buNone/>
            </a:pPr>
            <a:r>
              <a:rPr lang="en" sz="1200" b="1">
                <a:solidFill>
                  <a:srgbClr val="9171BD"/>
                </a:solidFill>
                <a:latin typeface="Montserrat"/>
                <a:ea typeface="Montserrat"/>
                <a:cs typeface="Montserrat"/>
                <a:sym typeface="Montserrat"/>
              </a:rPr>
              <a:t>CREDITS</a:t>
            </a:r>
            <a:r>
              <a:rPr lang="en" sz="1200">
                <a:solidFill>
                  <a:srgbClr val="9171BD"/>
                </a:solidFill>
                <a:latin typeface="Montserrat Medium"/>
                <a:ea typeface="Montserrat Medium"/>
                <a:cs typeface="Montserrat Medium"/>
                <a:sym typeface="Montserrat Medium"/>
              </a:rPr>
              <a:t>: </a:t>
            </a:r>
            <a:r>
              <a:rPr lang="en" sz="1200">
                <a:solidFill>
                  <a:srgbClr val="9171BD"/>
                </a:solidFill>
                <a:latin typeface="Montserrat"/>
                <a:ea typeface="Montserrat"/>
                <a:cs typeface="Montserrat"/>
                <a:sym typeface="Montserrat"/>
              </a:rPr>
              <a:t>This presentation template was created by </a:t>
            </a:r>
            <a:r>
              <a:rPr lang="en" sz="1200" b="1">
                <a:solidFill>
                  <a:srgbClr val="9171BD"/>
                </a:solidFill>
                <a:latin typeface="Montserrat"/>
                <a:ea typeface="Montserrat"/>
                <a:cs typeface="Montserrat"/>
                <a:sym typeface="Montserrat"/>
              </a:rPr>
              <a:t>Slidesgo</a:t>
            </a:r>
            <a:r>
              <a:rPr lang="en" sz="1200">
                <a:solidFill>
                  <a:srgbClr val="9171BD"/>
                </a:solidFill>
                <a:latin typeface="Montserrat Medium"/>
                <a:ea typeface="Montserrat Medium"/>
                <a:cs typeface="Montserrat Medium"/>
                <a:sym typeface="Montserrat Medium"/>
              </a:rPr>
              <a:t>, </a:t>
            </a:r>
            <a:r>
              <a:rPr lang="en" sz="1200">
                <a:solidFill>
                  <a:srgbClr val="9171BD"/>
                </a:solidFill>
                <a:latin typeface="Montserrat"/>
                <a:ea typeface="Montserrat"/>
                <a:cs typeface="Montserrat"/>
                <a:sym typeface="Montserrat"/>
              </a:rPr>
              <a:t>including icons by </a:t>
            </a:r>
            <a:r>
              <a:rPr lang="en" sz="1200" b="1">
                <a:solidFill>
                  <a:srgbClr val="9171BD"/>
                </a:solidFill>
                <a:latin typeface="Montserrat"/>
                <a:ea typeface="Montserrat"/>
                <a:cs typeface="Montserrat"/>
                <a:sym typeface="Montserrat"/>
              </a:rPr>
              <a:t>Flaticon</a:t>
            </a:r>
            <a:r>
              <a:rPr lang="en" sz="1200">
                <a:solidFill>
                  <a:srgbClr val="9171BD"/>
                </a:solidFill>
                <a:latin typeface="Montserrat Medium"/>
                <a:ea typeface="Montserrat Medium"/>
                <a:cs typeface="Montserrat Medium"/>
                <a:sym typeface="Montserrat Medium"/>
              </a:rPr>
              <a:t>,</a:t>
            </a:r>
            <a:r>
              <a:rPr lang="en" sz="1200">
                <a:solidFill>
                  <a:srgbClr val="9171BD"/>
                </a:solidFill>
                <a:latin typeface="Montserrat"/>
                <a:ea typeface="Montserrat"/>
                <a:cs typeface="Montserrat"/>
                <a:sym typeface="Montserrat"/>
              </a:rPr>
              <a:t> and infographics &amp; images by </a:t>
            </a:r>
            <a:r>
              <a:rPr lang="en" sz="1200" b="1">
                <a:solidFill>
                  <a:srgbClr val="9171BD"/>
                </a:solidFill>
                <a:latin typeface="Montserrat"/>
                <a:ea typeface="Montserrat"/>
                <a:cs typeface="Montserrat"/>
                <a:sym typeface="Montserrat"/>
              </a:rPr>
              <a:t>Freepik </a:t>
            </a:r>
            <a:r>
              <a:rPr lang="en" sz="1200">
                <a:solidFill>
                  <a:srgbClr val="9171BD"/>
                </a:solidFill>
                <a:latin typeface="Montserrat"/>
                <a:ea typeface="Montserrat"/>
                <a:cs typeface="Montserrat"/>
                <a:sym typeface="Montserrat"/>
              </a:rPr>
              <a:t>and illustrations by</a:t>
            </a:r>
            <a:r>
              <a:rPr lang="en" sz="1200">
                <a:solidFill>
                  <a:srgbClr val="9171BD"/>
                </a:solidFill>
                <a:latin typeface="Montserrat Medium"/>
                <a:ea typeface="Montserrat Medium"/>
                <a:cs typeface="Montserrat Medium"/>
                <a:sym typeface="Montserrat Medium"/>
              </a:rPr>
              <a:t> </a:t>
            </a:r>
            <a:r>
              <a:rPr lang="en" sz="1200" b="1">
                <a:solidFill>
                  <a:srgbClr val="9171BD"/>
                </a:solidFill>
                <a:latin typeface="Montserrat"/>
                <a:ea typeface="Montserrat"/>
                <a:cs typeface="Montserrat"/>
                <a:sym typeface="Montserrat"/>
              </a:rPr>
              <a:t>Stories</a:t>
            </a:r>
            <a:r>
              <a:rPr lang="en" sz="1200">
                <a:solidFill>
                  <a:srgbClr val="9171BD"/>
                </a:solidFill>
                <a:latin typeface="Montserrat Medium"/>
                <a:ea typeface="Montserrat Medium"/>
                <a:cs typeface="Montserrat Medium"/>
                <a:sym typeface="Montserrat Medium"/>
              </a:rPr>
              <a:t>.</a:t>
            </a:r>
            <a:endParaRPr sz="1700">
              <a:solidFill>
                <a:srgbClr val="9171BD"/>
              </a:solidFill>
              <a:latin typeface="Montserrat Medium"/>
              <a:ea typeface="Montserrat Medium"/>
              <a:cs typeface="Montserrat Medium"/>
              <a:sym typeface="Montserrat Medium"/>
            </a:endParaRPr>
          </a:p>
        </p:txBody>
      </p:sp>
      <p:sp>
        <p:nvSpPr>
          <p:cNvPr id="160" name="Google Shape;160;p28"/>
          <p:cNvSpPr/>
          <p:nvPr/>
        </p:nvSpPr>
        <p:spPr>
          <a:xfrm rot="519298">
            <a:off x="5303945" y="2112100"/>
            <a:ext cx="4806720" cy="4225984"/>
          </a:xfrm>
          <a:custGeom>
            <a:avLst/>
            <a:gdLst/>
            <a:ahLst/>
            <a:cxnLst/>
            <a:rect l="l" t="t" r="r" b="b"/>
            <a:pathLst>
              <a:path w="151325" h="138720" extrusionOk="0">
                <a:moveTo>
                  <a:pt x="113711" y="0"/>
                </a:moveTo>
                <a:cubicBezTo>
                  <a:pt x="103623" y="0"/>
                  <a:pt x="91774" y="3757"/>
                  <a:pt x="86234" y="11698"/>
                </a:cubicBezTo>
                <a:cubicBezTo>
                  <a:pt x="78151" y="23296"/>
                  <a:pt x="89214" y="35661"/>
                  <a:pt x="79525" y="54967"/>
                </a:cubicBezTo>
                <a:cubicBezTo>
                  <a:pt x="76546" y="60926"/>
                  <a:pt x="73691" y="67046"/>
                  <a:pt x="67303" y="69401"/>
                </a:cubicBezTo>
                <a:cubicBezTo>
                  <a:pt x="65397" y="70105"/>
                  <a:pt x="63463" y="70395"/>
                  <a:pt x="61508" y="70395"/>
                </a:cubicBezTo>
                <a:cubicBezTo>
                  <a:pt x="52449" y="70395"/>
                  <a:pt x="42948" y="64179"/>
                  <a:pt x="33801" y="64179"/>
                </a:cubicBezTo>
                <a:cubicBezTo>
                  <a:pt x="32059" y="64179"/>
                  <a:pt x="30331" y="64405"/>
                  <a:pt x="28620" y="64941"/>
                </a:cubicBezTo>
                <a:cubicBezTo>
                  <a:pt x="22572" y="66832"/>
                  <a:pt x="18361" y="72221"/>
                  <a:pt x="14899" y="77538"/>
                </a:cubicBezTo>
                <a:cubicBezTo>
                  <a:pt x="8993" y="86602"/>
                  <a:pt x="4033" y="96504"/>
                  <a:pt x="2035" y="107139"/>
                </a:cubicBezTo>
                <a:cubicBezTo>
                  <a:pt x="322" y="116274"/>
                  <a:pt x="1" y="136222"/>
                  <a:pt x="6888" y="138524"/>
                </a:cubicBezTo>
                <a:cubicBezTo>
                  <a:pt x="7282" y="138656"/>
                  <a:pt x="7667" y="138719"/>
                  <a:pt x="8048" y="138719"/>
                </a:cubicBezTo>
                <a:cubicBezTo>
                  <a:pt x="14961" y="138719"/>
                  <a:pt x="20189" y="117776"/>
                  <a:pt x="41735" y="107781"/>
                </a:cubicBezTo>
                <a:cubicBezTo>
                  <a:pt x="55235" y="101505"/>
                  <a:pt x="71558" y="101195"/>
                  <a:pt x="93244" y="101195"/>
                </a:cubicBezTo>
                <a:cubicBezTo>
                  <a:pt x="94430" y="101195"/>
                  <a:pt x="95632" y="101196"/>
                  <a:pt x="96851" y="101197"/>
                </a:cubicBezTo>
                <a:cubicBezTo>
                  <a:pt x="98281" y="101200"/>
                  <a:pt x="99713" y="101216"/>
                  <a:pt x="101158" y="101216"/>
                </a:cubicBezTo>
                <a:cubicBezTo>
                  <a:pt x="107736" y="101216"/>
                  <a:pt x="114576" y="100897"/>
                  <a:pt x="122651" y="97664"/>
                </a:cubicBezTo>
                <a:cubicBezTo>
                  <a:pt x="129770" y="94809"/>
                  <a:pt x="138745" y="91205"/>
                  <a:pt x="142635" y="83301"/>
                </a:cubicBezTo>
                <a:cubicBezTo>
                  <a:pt x="151324" y="65619"/>
                  <a:pt x="123168" y="48115"/>
                  <a:pt x="129217" y="18086"/>
                </a:cubicBezTo>
                <a:cubicBezTo>
                  <a:pt x="130306" y="12698"/>
                  <a:pt x="131929" y="8968"/>
                  <a:pt x="129717" y="5632"/>
                </a:cubicBezTo>
                <a:cubicBezTo>
                  <a:pt x="127266" y="1930"/>
                  <a:pt x="120941" y="0"/>
                  <a:pt x="113711"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8"/>
          <p:cNvSpPr/>
          <p:nvPr/>
        </p:nvSpPr>
        <p:spPr>
          <a:xfrm>
            <a:off x="5912763" y="-294525"/>
            <a:ext cx="3589075" cy="3021975"/>
          </a:xfrm>
          <a:custGeom>
            <a:avLst/>
            <a:gdLst/>
            <a:ahLst/>
            <a:cxnLst/>
            <a:rect l="l" t="t" r="r" b="b"/>
            <a:pathLst>
              <a:path w="143563" h="120879" extrusionOk="0">
                <a:moveTo>
                  <a:pt x="56570" y="0"/>
                </a:moveTo>
                <a:cubicBezTo>
                  <a:pt x="42205" y="0"/>
                  <a:pt x="27835" y="1346"/>
                  <a:pt x="13721" y="4029"/>
                </a:cubicBezTo>
                <a:cubicBezTo>
                  <a:pt x="10331" y="4671"/>
                  <a:pt x="6816" y="5456"/>
                  <a:pt x="4157" y="7633"/>
                </a:cubicBezTo>
                <a:cubicBezTo>
                  <a:pt x="1499" y="9827"/>
                  <a:pt x="0" y="13842"/>
                  <a:pt x="1713" y="16822"/>
                </a:cubicBezTo>
                <a:cubicBezTo>
                  <a:pt x="2962" y="18998"/>
                  <a:pt x="5139" y="18374"/>
                  <a:pt x="6994" y="20711"/>
                </a:cubicBezTo>
                <a:cubicBezTo>
                  <a:pt x="9457" y="23834"/>
                  <a:pt x="8315" y="28562"/>
                  <a:pt x="7976" y="30025"/>
                </a:cubicBezTo>
                <a:cubicBezTo>
                  <a:pt x="6138" y="37591"/>
                  <a:pt x="232" y="38661"/>
                  <a:pt x="393" y="42158"/>
                </a:cubicBezTo>
                <a:cubicBezTo>
                  <a:pt x="660" y="48992"/>
                  <a:pt x="24195" y="48367"/>
                  <a:pt x="26818" y="57753"/>
                </a:cubicBezTo>
                <a:cubicBezTo>
                  <a:pt x="28870" y="65068"/>
                  <a:pt x="16237" y="71260"/>
                  <a:pt x="18592" y="81590"/>
                </a:cubicBezTo>
                <a:cubicBezTo>
                  <a:pt x="18735" y="82251"/>
                  <a:pt x="20073" y="87728"/>
                  <a:pt x="24659" y="90191"/>
                </a:cubicBezTo>
                <a:cubicBezTo>
                  <a:pt x="26048" y="90940"/>
                  <a:pt x="27437" y="91252"/>
                  <a:pt x="28857" y="91252"/>
                </a:cubicBezTo>
                <a:cubicBezTo>
                  <a:pt x="35935" y="91252"/>
                  <a:pt x="43795" y="83504"/>
                  <a:pt x="56329" y="83504"/>
                </a:cubicBezTo>
                <a:cubicBezTo>
                  <a:pt x="57210" y="83504"/>
                  <a:pt x="58113" y="83543"/>
                  <a:pt x="59041" y="83625"/>
                </a:cubicBezTo>
                <a:cubicBezTo>
                  <a:pt x="61789" y="83856"/>
                  <a:pt x="67428" y="85337"/>
                  <a:pt x="73458" y="88585"/>
                </a:cubicBezTo>
                <a:cubicBezTo>
                  <a:pt x="84592" y="94598"/>
                  <a:pt x="78008" y="112851"/>
                  <a:pt x="86858" y="118507"/>
                </a:cubicBezTo>
                <a:cubicBezTo>
                  <a:pt x="89389" y="120126"/>
                  <a:pt x="92652" y="120878"/>
                  <a:pt x="96330" y="120878"/>
                </a:cubicBezTo>
                <a:cubicBezTo>
                  <a:pt x="112590" y="120878"/>
                  <a:pt x="136954" y="106171"/>
                  <a:pt x="141974" y="86658"/>
                </a:cubicBezTo>
                <a:cubicBezTo>
                  <a:pt x="143562" y="80449"/>
                  <a:pt x="141350" y="71224"/>
                  <a:pt x="136907" y="52757"/>
                </a:cubicBezTo>
                <a:cubicBezTo>
                  <a:pt x="131947" y="32095"/>
                  <a:pt x="130305" y="20586"/>
                  <a:pt x="123436" y="15234"/>
                </a:cubicBezTo>
                <a:cubicBezTo>
                  <a:pt x="112230" y="6526"/>
                  <a:pt x="97742" y="3297"/>
                  <a:pt x="83629" y="1602"/>
                </a:cubicBezTo>
                <a:cubicBezTo>
                  <a:pt x="74654" y="534"/>
                  <a:pt x="65613" y="0"/>
                  <a:pt x="56570"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8"/>
          <p:cNvSpPr/>
          <p:nvPr/>
        </p:nvSpPr>
        <p:spPr>
          <a:xfrm>
            <a:off x="7809863" y="-18525"/>
            <a:ext cx="913575" cy="1793000"/>
          </a:xfrm>
          <a:custGeom>
            <a:avLst/>
            <a:gdLst/>
            <a:ahLst/>
            <a:cxnLst/>
            <a:rect l="l" t="t" r="r" b="b"/>
            <a:pathLst>
              <a:path w="36543" h="71720" extrusionOk="0">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p:nvPr/>
        </p:nvSpPr>
        <p:spPr>
          <a:xfrm>
            <a:off x="7809863" y="-18525"/>
            <a:ext cx="913575" cy="1793000"/>
          </a:xfrm>
          <a:custGeom>
            <a:avLst/>
            <a:gdLst/>
            <a:ahLst/>
            <a:cxnLst/>
            <a:rect l="l" t="t" r="r" b="b"/>
            <a:pathLst>
              <a:path w="36543" h="71720" extrusionOk="0">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8"/>
          <p:cNvSpPr/>
          <p:nvPr/>
        </p:nvSpPr>
        <p:spPr>
          <a:xfrm>
            <a:off x="8065913" y="156475"/>
            <a:ext cx="487575" cy="1500325"/>
          </a:xfrm>
          <a:custGeom>
            <a:avLst/>
            <a:gdLst/>
            <a:ahLst/>
            <a:cxnLst/>
            <a:rect l="l" t="t" r="r" b="b"/>
            <a:pathLst>
              <a:path w="19503" h="60013" extrusionOk="0">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p:nvPr/>
        </p:nvSpPr>
        <p:spPr>
          <a:xfrm>
            <a:off x="8284038" y="-54650"/>
            <a:ext cx="1152225" cy="1532475"/>
          </a:xfrm>
          <a:custGeom>
            <a:avLst/>
            <a:gdLst/>
            <a:ahLst/>
            <a:cxnLst/>
            <a:rect l="l" t="t" r="r" b="b"/>
            <a:pathLst>
              <a:path w="46089" h="61299" extrusionOk="0">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8"/>
          <p:cNvSpPr/>
          <p:nvPr/>
        </p:nvSpPr>
        <p:spPr>
          <a:xfrm>
            <a:off x="8598963" y="-50650"/>
            <a:ext cx="386325" cy="1382900"/>
          </a:xfrm>
          <a:custGeom>
            <a:avLst/>
            <a:gdLst/>
            <a:ahLst/>
            <a:cxnLst/>
            <a:rect l="l" t="t" r="r" b="b"/>
            <a:pathLst>
              <a:path w="15453" h="55316" extrusionOk="0">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8"/>
          <p:cNvSpPr/>
          <p:nvPr/>
        </p:nvSpPr>
        <p:spPr>
          <a:xfrm>
            <a:off x="8707813" y="566425"/>
            <a:ext cx="343050" cy="275900"/>
          </a:xfrm>
          <a:custGeom>
            <a:avLst/>
            <a:gdLst/>
            <a:ahLst/>
            <a:cxnLst/>
            <a:rect l="l" t="t" r="r" b="b"/>
            <a:pathLst>
              <a:path w="13722" h="11036" extrusionOk="0">
                <a:moveTo>
                  <a:pt x="553" y="0"/>
                </a:moveTo>
                <a:cubicBezTo>
                  <a:pt x="432" y="0"/>
                  <a:pt x="312" y="41"/>
                  <a:pt x="214" y="119"/>
                </a:cubicBezTo>
                <a:cubicBezTo>
                  <a:pt x="0" y="333"/>
                  <a:pt x="0" y="672"/>
                  <a:pt x="196" y="904"/>
                </a:cubicBezTo>
                <a:cubicBezTo>
                  <a:pt x="4033" y="4687"/>
                  <a:pt x="8261" y="8059"/>
                  <a:pt x="12811" y="10950"/>
                </a:cubicBezTo>
                <a:cubicBezTo>
                  <a:pt x="12829" y="10950"/>
                  <a:pt x="12829" y="10950"/>
                  <a:pt x="12847" y="10968"/>
                </a:cubicBezTo>
                <a:cubicBezTo>
                  <a:pt x="12928" y="11014"/>
                  <a:pt x="13016" y="11036"/>
                  <a:pt x="13104" y="11036"/>
                </a:cubicBezTo>
                <a:cubicBezTo>
                  <a:pt x="13286" y="11036"/>
                  <a:pt x="13464" y="10940"/>
                  <a:pt x="13561" y="10771"/>
                </a:cubicBezTo>
                <a:cubicBezTo>
                  <a:pt x="13721" y="10522"/>
                  <a:pt x="13650" y="10183"/>
                  <a:pt x="13400" y="10022"/>
                </a:cubicBezTo>
                <a:cubicBezTo>
                  <a:pt x="8904" y="7185"/>
                  <a:pt x="4746" y="3884"/>
                  <a:pt x="982" y="155"/>
                </a:cubicBezTo>
                <a:cubicBezTo>
                  <a:pt x="946" y="119"/>
                  <a:pt x="892" y="84"/>
                  <a:pt x="839" y="84"/>
                </a:cubicBezTo>
                <a:cubicBezTo>
                  <a:pt x="750" y="27"/>
                  <a:pt x="651" y="0"/>
                  <a:pt x="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8"/>
          <p:cNvSpPr/>
          <p:nvPr/>
        </p:nvSpPr>
        <p:spPr>
          <a:xfrm>
            <a:off x="6981538" y="-190700"/>
            <a:ext cx="1509950" cy="1449625"/>
          </a:xfrm>
          <a:custGeom>
            <a:avLst/>
            <a:gdLst/>
            <a:ahLst/>
            <a:cxnLst/>
            <a:rect l="l" t="t" r="r" b="b"/>
            <a:pathLst>
              <a:path w="60398" h="57985" extrusionOk="0">
                <a:moveTo>
                  <a:pt x="54331" y="0"/>
                </a:moveTo>
                <a:cubicBezTo>
                  <a:pt x="54331" y="0"/>
                  <a:pt x="45535" y="11687"/>
                  <a:pt x="35507" y="23820"/>
                </a:cubicBezTo>
                <a:cubicBezTo>
                  <a:pt x="25479" y="35935"/>
                  <a:pt x="0" y="44696"/>
                  <a:pt x="10599" y="54742"/>
                </a:cubicBezTo>
                <a:cubicBezTo>
                  <a:pt x="12977" y="56996"/>
                  <a:pt x="15775" y="57984"/>
                  <a:pt x="18781" y="57984"/>
                </a:cubicBezTo>
                <a:cubicBezTo>
                  <a:pt x="29194" y="57984"/>
                  <a:pt x="42112" y="46129"/>
                  <a:pt x="48800" y="33973"/>
                </a:cubicBezTo>
                <a:cubicBezTo>
                  <a:pt x="54920" y="22821"/>
                  <a:pt x="60398" y="7905"/>
                  <a:pt x="60398" y="7905"/>
                </a:cubicBezTo>
                <a:lnTo>
                  <a:pt x="54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8"/>
          <p:cNvSpPr/>
          <p:nvPr/>
        </p:nvSpPr>
        <p:spPr>
          <a:xfrm>
            <a:off x="6981538" y="-190700"/>
            <a:ext cx="1509950" cy="1449625"/>
          </a:xfrm>
          <a:custGeom>
            <a:avLst/>
            <a:gdLst/>
            <a:ahLst/>
            <a:cxnLst/>
            <a:rect l="l" t="t" r="r" b="b"/>
            <a:pathLst>
              <a:path w="60398" h="57985" extrusionOk="0">
                <a:moveTo>
                  <a:pt x="54331" y="0"/>
                </a:moveTo>
                <a:cubicBezTo>
                  <a:pt x="54331" y="0"/>
                  <a:pt x="45535" y="11687"/>
                  <a:pt x="35507" y="23820"/>
                </a:cubicBezTo>
                <a:cubicBezTo>
                  <a:pt x="25479" y="35935"/>
                  <a:pt x="0" y="44696"/>
                  <a:pt x="10599" y="54742"/>
                </a:cubicBezTo>
                <a:cubicBezTo>
                  <a:pt x="12977" y="56996"/>
                  <a:pt x="15775" y="57984"/>
                  <a:pt x="18781" y="57984"/>
                </a:cubicBezTo>
                <a:cubicBezTo>
                  <a:pt x="29194" y="57984"/>
                  <a:pt x="42112" y="46129"/>
                  <a:pt x="48800" y="33973"/>
                </a:cubicBezTo>
                <a:cubicBezTo>
                  <a:pt x="54920" y="22821"/>
                  <a:pt x="60398" y="7905"/>
                  <a:pt x="60398" y="7905"/>
                </a:cubicBezTo>
                <a:lnTo>
                  <a:pt x="54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7378088" y="-108975"/>
            <a:ext cx="1044700" cy="1217575"/>
          </a:xfrm>
          <a:custGeom>
            <a:avLst/>
            <a:gdLst/>
            <a:ahLst/>
            <a:cxnLst/>
            <a:rect l="l" t="t" r="r" b="b"/>
            <a:pathLst>
              <a:path w="41788" h="48703" extrusionOk="0">
                <a:moveTo>
                  <a:pt x="41262" y="1"/>
                </a:moveTo>
                <a:cubicBezTo>
                  <a:pt x="41081" y="1"/>
                  <a:pt x="40906" y="105"/>
                  <a:pt x="40824" y="282"/>
                </a:cubicBezTo>
                <a:cubicBezTo>
                  <a:pt x="26514" y="37163"/>
                  <a:pt x="607" y="47708"/>
                  <a:pt x="357" y="47815"/>
                </a:cubicBezTo>
                <a:cubicBezTo>
                  <a:pt x="125" y="47904"/>
                  <a:pt x="0" y="48154"/>
                  <a:pt x="89" y="48386"/>
                </a:cubicBezTo>
                <a:cubicBezTo>
                  <a:pt x="89" y="48404"/>
                  <a:pt x="89" y="48404"/>
                  <a:pt x="89" y="48404"/>
                </a:cubicBezTo>
                <a:cubicBezTo>
                  <a:pt x="158" y="48595"/>
                  <a:pt x="330" y="48702"/>
                  <a:pt x="512" y="48702"/>
                </a:cubicBezTo>
                <a:cubicBezTo>
                  <a:pt x="567" y="48702"/>
                  <a:pt x="624" y="48692"/>
                  <a:pt x="678" y="48671"/>
                </a:cubicBezTo>
                <a:lnTo>
                  <a:pt x="696" y="48671"/>
                </a:lnTo>
                <a:cubicBezTo>
                  <a:pt x="946" y="48564"/>
                  <a:pt x="27246" y="37877"/>
                  <a:pt x="41699" y="621"/>
                </a:cubicBezTo>
                <a:cubicBezTo>
                  <a:pt x="41788" y="389"/>
                  <a:pt x="41681" y="122"/>
                  <a:pt x="41431" y="32"/>
                </a:cubicBezTo>
                <a:cubicBezTo>
                  <a:pt x="41376" y="11"/>
                  <a:pt x="41319" y="1"/>
                  <a:pt x="412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7170663" y="-300875"/>
            <a:ext cx="1180325" cy="921400"/>
          </a:xfrm>
          <a:custGeom>
            <a:avLst/>
            <a:gdLst/>
            <a:ahLst/>
            <a:cxnLst/>
            <a:rect l="l" t="t" r="r" b="b"/>
            <a:pathLst>
              <a:path w="47213" h="36856" extrusionOk="0">
                <a:moveTo>
                  <a:pt x="43429" y="0"/>
                </a:moveTo>
                <a:cubicBezTo>
                  <a:pt x="31118" y="18467"/>
                  <a:pt x="10635" y="21287"/>
                  <a:pt x="6210" y="24213"/>
                </a:cubicBezTo>
                <a:cubicBezTo>
                  <a:pt x="1785" y="27121"/>
                  <a:pt x="0" y="30975"/>
                  <a:pt x="4675" y="35222"/>
                </a:cubicBezTo>
                <a:cubicBezTo>
                  <a:pt x="5905" y="36335"/>
                  <a:pt x="7829" y="36856"/>
                  <a:pt x="10161" y="36856"/>
                </a:cubicBezTo>
                <a:cubicBezTo>
                  <a:pt x="16723" y="36856"/>
                  <a:pt x="26523" y="32730"/>
                  <a:pt x="33223" y="26068"/>
                </a:cubicBezTo>
                <a:cubicBezTo>
                  <a:pt x="43626" y="15702"/>
                  <a:pt x="47212" y="5032"/>
                  <a:pt x="47212" y="5032"/>
                </a:cubicBezTo>
                <a:lnTo>
                  <a:pt x="434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7329013" y="-246175"/>
            <a:ext cx="989400" cy="764525"/>
          </a:xfrm>
          <a:custGeom>
            <a:avLst/>
            <a:gdLst/>
            <a:ahLst/>
            <a:cxnLst/>
            <a:rect l="l" t="t" r="r" b="b"/>
            <a:pathLst>
              <a:path w="39576" h="30581" extrusionOk="0">
                <a:moveTo>
                  <a:pt x="39084" y="1"/>
                </a:moveTo>
                <a:cubicBezTo>
                  <a:pt x="38910" y="1"/>
                  <a:pt x="38744" y="104"/>
                  <a:pt x="38666" y="275"/>
                </a:cubicBezTo>
                <a:cubicBezTo>
                  <a:pt x="28923" y="23309"/>
                  <a:pt x="661" y="29626"/>
                  <a:pt x="429" y="29661"/>
                </a:cubicBezTo>
                <a:cubicBezTo>
                  <a:pt x="179" y="29715"/>
                  <a:pt x="1" y="29947"/>
                  <a:pt x="36" y="30197"/>
                </a:cubicBezTo>
                <a:cubicBezTo>
                  <a:pt x="83" y="30416"/>
                  <a:pt x="268" y="30581"/>
                  <a:pt x="482" y="30581"/>
                </a:cubicBezTo>
                <a:cubicBezTo>
                  <a:pt x="512" y="30581"/>
                  <a:pt x="541" y="30578"/>
                  <a:pt x="572" y="30571"/>
                </a:cubicBezTo>
                <a:cubicBezTo>
                  <a:pt x="857" y="30518"/>
                  <a:pt x="29548" y="24112"/>
                  <a:pt x="39451" y="649"/>
                </a:cubicBezTo>
                <a:cubicBezTo>
                  <a:pt x="39576" y="435"/>
                  <a:pt x="39486" y="168"/>
                  <a:pt x="39272" y="43"/>
                </a:cubicBezTo>
                <a:cubicBezTo>
                  <a:pt x="39211" y="14"/>
                  <a:pt x="39147" y="1"/>
                  <a:pt x="390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p:nvPr/>
        </p:nvSpPr>
        <p:spPr>
          <a:xfrm>
            <a:off x="6833842" y="1608670"/>
            <a:ext cx="1749700" cy="1623825"/>
          </a:xfrm>
          <a:custGeom>
            <a:avLst/>
            <a:gdLst/>
            <a:ahLst/>
            <a:cxnLst/>
            <a:rect l="l" t="t" r="r" b="b"/>
            <a:pathLst>
              <a:path w="69988" h="64953" extrusionOk="0">
                <a:moveTo>
                  <a:pt x="12360" y="3698"/>
                </a:moveTo>
                <a:cubicBezTo>
                  <a:pt x="7229" y="4734"/>
                  <a:pt x="7613" y="2735"/>
                  <a:pt x="6377" y="7021"/>
                </a:cubicBezTo>
                <a:cubicBezTo>
                  <a:pt x="5141" y="11307"/>
                  <a:pt x="5995" y="23318"/>
                  <a:pt x="4942" y="29412"/>
                </a:cubicBezTo>
                <a:cubicBezTo>
                  <a:pt x="3890" y="35506"/>
                  <a:pt x="211" y="38728"/>
                  <a:pt x="62" y="43583"/>
                </a:cubicBezTo>
                <a:cubicBezTo>
                  <a:pt x="-86" y="48438"/>
                  <a:pt x="-325" y="55106"/>
                  <a:pt x="4051" y="58540"/>
                </a:cubicBezTo>
                <a:cubicBezTo>
                  <a:pt x="8427" y="61975"/>
                  <a:pt x="21390" y="66849"/>
                  <a:pt x="26320" y="64190"/>
                </a:cubicBezTo>
                <a:cubicBezTo>
                  <a:pt x="31250" y="61531"/>
                  <a:pt x="26874" y="46131"/>
                  <a:pt x="33632" y="42586"/>
                </a:cubicBezTo>
                <a:cubicBezTo>
                  <a:pt x="40390" y="39041"/>
                  <a:pt x="61607" y="46796"/>
                  <a:pt x="66870" y="42918"/>
                </a:cubicBezTo>
                <a:cubicBezTo>
                  <a:pt x="72133" y="39040"/>
                  <a:pt x="70160" y="26338"/>
                  <a:pt x="65208" y="19319"/>
                </a:cubicBezTo>
                <a:cubicBezTo>
                  <a:pt x="60257" y="12300"/>
                  <a:pt x="45969" y="3408"/>
                  <a:pt x="37161" y="804"/>
                </a:cubicBezTo>
                <a:cubicBezTo>
                  <a:pt x="28353" y="-1799"/>
                  <a:pt x="17491" y="2662"/>
                  <a:pt x="12360" y="3698"/>
                </a:cubicBezTo>
                <a:close/>
              </a:path>
            </a:pathLst>
          </a:custGeom>
          <a:solidFill>
            <a:srgbClr val="E9E4F1"/>
          </a:solid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6">
  <p:cSld name="CUSTOM_4">
    <p:spTree>
      <p:nvGrpSpPr>
        <p:cNvPr id="1" name="Shape 174"/>
        <p:cNvGrpSpPr/>
        <p:nvPr/>
      </p:nvGrpSpPr>
      <p:grpSpPr>
        <a:xfrm>
          <a:off x="0" y="0"/>
          <a:ext cx="0" cy="0"/>
          <a:chOff x="0" y="0"/>
          <a:chExt cx="0" cy="0"/>
        </a:xfrm>
      </p:grpSpPr>
      <p:sp>
        <p:nvSpPr>
          <p:cNvPr id="175" name="Google Shape;175;p29"/>
          <p:cNvSpPr/>
          <p:nvPr/>
        </p:nvSpPr>
        <p:spPr>
          <a:xfrm>
            <a:off x="1855020" y="1616001"/>
            <a:ext cx="5433960" cy="2368697"/>
          </a:xfrm>
          <a:custGeom>
            <a:avLst/>
            <a:gdLst/>
            <a:ahLst/>
            <a:cxnLst/>
            <a:rect l="l" t="t" r="r" b="b"/>
            <a:pathLst>
              <a:path w="194122" h="84619" extrusionOk="0">
                <a:moveTo>
                  <a:pt x="59091" y="81019"/>
                </a:moveTo>
                <a:cubicBezTo>
                  <a:pt x="72259" y="80657"/>
                  <a:pt x="73486" y="73961"/>
                  <a:pt x="84786" y="74965"/>
                </a:cubicBezTo>
                <a:cubicBezTo>
                  <a:pt x="97005" y="76081"/>
                  <a:pt x="98317" y="84172"/>
                  <a:pt x="109197" y="84172"/>
                </a:cubicBezTo>
                <a:cubicBezTo>
                  <a:pt x="120189" y="84172"/>
                  <a:pt x="121194" y="75942"/>
                  <a:pt x="132688" y="74965"/>
                </a:cubicBezTo>
                <a:cubicBezTo>
                  <a:pt x="145271" y="73933"/>
                  <a:pt x="147810" y="83530"/>
                  <a:pt x="162819" y="84172"/>
                </a:cubicBezTo>
                <a:cubicBezTo>
                  <a:pt x="173170" y="84618"/>
                  <a:pt x="186533" y="80657"/>
                  <a:pt x="189351" y="72733"/>
                </a:cubicBezTo>
                <a:cubicBezTo>
                  <a:pt x="191220" y="67460"/>
                  <a:pt x="186980" y="64475"/>
                  <a:pt x="189128" y="55603"/>
                </a:cubicBezTo>
                <a:cubicBezTo>
                  <a:pt x="190635" y="49521"/>
                  <a:pt x="193062" y="49159"/>
                  <a:pt x="193564" y="43858"/>
                </a:cubicBezTo>
                <a:cubicBezTo>
                  <a:pt x="194122" y="37748"/>
                  <a:pt x="191025" y="36576"/>
                  <a:pt x="190077" y="28932"/>
                </a:cubicBezTo>
                <a:cubicBezTo>
                  <a:pt x="188905" y="19418"/>
                  <a:pt x="193145" y="16656"/>
                  <a:pt x="190718" y="12750"/>
                </a:cubicBezTo>
                <a:cubicBezTo>
                  <a:pt x="190049" y="11718"/>
                  <a:pt x="187789" y="8789"/>
                  <a:pt x="168176" y="8649"/>
                </a:cubicBezTo>
                <a:cubicBezTo>
                  <a:pt x="152943" y="8537"/>
                  <a:pt x="152385" y="10267"/>
                  <a:pt x="145326" y="8956"/>
                </a:cubicBezTo>
                <a:cubicBezTo>
                  <a:pt x="132884" y="6612"/>
                  <a:pt x="132437" y="698"/>
                  <a:pt x="123426" y="363"/>
                </a:cubicBezTo>
                <a:cubicBezTo>
                  <a:pt x="111764" y="0"/>
                  <a:pt x="110229" y="9960"/>
                  <a:pt x="97424" y="11467"/>
                </a:cubicBezTo>
                <a:cubicBezTo>
                  <a:pt x="84702" y="12973"/>
                  <a:pt x="82470" y="3544"/>
                  <a:pt x="66344" y="2874"/>
                </a:cubicBezTo>
                <a:cubicBezTo>
                  <a:pt x="54292" y="2400"/>
                  <a:pt x="53929" y="7617"/>
                  <a:pt x="37776" y="9235"/>
                </a:cubicBezTo>
                <a:cubicBezTo>
                  <a:pt x="19362" y="11048"/>
                  <a:pt x="10546" y="5162"/>
                  <a:pt x="6696" y="10184"/>
                </a:cubicBezTo>
                <a:cubicBezTo>
                  <a:pt x="2930" y="15094"/>
                  <a:pt x="10965" y="21232"/>
                  <a:pt x="9263" y="34595"/>
                </a:cubicBezTo>
                <a:cubicBezTo>
                  <a:pt x="7924" y="44806"/>
                  <a:pt x="2734" y="45532"/>
                  <a:pt x="1116" y="56412"/>
                </a:cubicBezTo>
                <a:cubicBezTo>
                  <a:pt x="0" y="64085"/>
                  <a:pt x="698" y="76807"/>
                  <a:pt x="7338" y="80238"/>
                </a:cubicBezTo>
                <a:cubicBezTo>
                  <a:pt x="13169" y="83279"/>
                  <a:pt x="17354" y="75802"/>
                  <a:pt x="30187" y="74826"/>
                </a:cubicBezTo>
                <a:cubicBezTo>
                  <a:pt x="43411" y="73989"/>
                  <a:pt x="45225" y="81354"/>
                  <a:pt x="59091" y="81019"/>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txBox="1">
            <a:spLocks noGrp="1"/>
          </p:cNvSpPr>
          <p:nvPr>
            <p:ph type="title"/>
          </p:nvPr>
        </p:nvSpPr>
        <p:spPr>
          <a:xfrm>
            <a:off x="718500" y="348264"/>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atin typeface="Helvetica Neue Light"/>
                <a:ea typeface="Helvetica Neue Light"/>
                <a:cs typeface="Helvetica Neue Light"/>
                <a:sym typeface="Helvetica Neue Light"/>
              </a:defRPr>
            </a:lvl2pPr>
            <a:lvl3pPr lvl="2" rtl="0">
              <a:spcBef>
                <a:spcPts val="0"/>
              </a:spcBef>
              <a:spcAft>
                <a:spcPts val="0"/>
              </a:spcAft>
              <a:buNone/>
              <a:defRPr>
                <a:latin typeface="Helvetica Neue Light"/>
                <a:ea typeface="Helvetica Neue Light"/>
                <a:cs typeface="Helvetica Neue Light"/>
                <a:sym typeface="Helvetica Neue Light"/>
              </a:defRPr>
            </a:lvl3pPr>
            <a:lvl4pPr lvl="3" rtl="0">
              <a:spcBef>
                <a:spcPts val="0"/>
              </a:spcBef>
              <a:spcAft>
                <a:spcPts val="0"/>
              </a:spcAft>
              <a:buNone/>
              <a:defRPr>
                <a:latin typeface="Helvetica Neue Light"/>
                <a:ea typeface="Helvetica Neue Light"/>
                <a:cs typeface="Helvetica Neue Light"/>
                <a:sym typeface="Helvetica Neue Light"/>
              </a:defRPr>
            </a:lvl4pPr>
            <a:lvl5pPr lvl="4" rtl="0">
              <a:spcBef>
                <a:spcPts val="0"/>
              </a:spcBef>
              <a:spcAft>
                <a:spcPts val="0"/>
              </a:spcAft>
              <a:buNone/>
              <a:defRPr>
                <a:latin typeface="Helvetica Neue Light"/>
                <a:ea typeface="Helvetica Neue Light"/>
                <a:cs typeface="Helvetica Neue Light"/>
                <a:sym typeface="Helvetica Neue Light"/>
              </a:defRPr>
            </a:lvl5pPr>
            <a:lvl6pPr lvl="5" rtl="0">
              <a:spcBef>
                <a:spcPts val="0"/>
              </a:spcBef>
              <a:spcAft>
                <a:spcPts val="0"/>
              </a:spcAft>
              <a:buNone/>
              <a:defRPr>
                <a:latin typeface="Helvetica Neue Light"/>
                <a:ea typeface="Helvetica Neue Light"/>
                <a:cs typeface="Helvetica Neue Light"/>
                <a:sym typeface="Helvetica Neue Light"/>
              </a:defRPr>
            </a:lvl6pPr>
            <a:lvl7pPr lvl="6" rtl="0">
              <a:spcBef>
                <a:spcPts val="0"/>
              </a:spcBef>
              <a:spcAft>
                <a:spcPts val="0"/>
              </a:spcAft>
              <a:buNone/>
              <a:defRPr>
                <a:latin typeface="Helvetica Neue Light"/>
                <a:ea typeface="Helvetica Neue Light"/>
                <a:cs typeface="Helvetica Neue Light"/>
                <a:sym typeface="Helvetica Neue Light"/>
              </a:defRPr>
            </a:lvl7pPr>
            <a:lvl8pPr lvl="7" rtl="0">
              <a:spcBef>
                <a:spcPts val="0"/>
              </a:spcBef>
              <a:spcAft>
                <a:spcPts val="0"/>
              </a:spcAft>
              <a:buNone/>
              <a:defRPr>
                <a:latin typeface="Helvetica Neue Light"/>
                <a:ea typeface="Helvetica Neue Light"/>
                <a:cs typeface="Helvetica Neue Light"/>
                <a:sym typeface="Helvetica Neue Light"/>
              </a:defRPr>
            </a:lvl8pPr>
            <a:lvl9pPr lvl="8" rtl="0">
              <a:spcBef>
                <a:spcPts val="0"/>
              </a:spcBef>
              <a:spcAft>
                <a:spcPts val="0"/>
              </a:spcAft>
              <a:buNone/>
              <a:defRPr>
                <a:latin typeface="Helvetica Neue Light"/>
                <a:ea typeface="Helvetica Neue Light"/>
                <a:cs typeface="Helvetica Neue Light"/>
                <a:sym typeface="Helvetica Neue Light"/>
              </a:defRPr>
            </a:lvl9pPr>
          </a:lstStyle>
          <a:p>
            <a:endParaRPr/>
          </a:p>
        </p:txBody>
      </p:sp>
      <p:sp>
        <p:nvSpPr>
          <p:cNvPr id="177" name="Google Shape;177;p29"/>
          <p:cNvSpPr txBox="1">
            <a:spLocks noGrp="1"/>
          </p:cNvSpPr>
          <p:nvPr>
            <p:ph type="sldNum" idx="12"/>
          </p:nvPr>
        </p:nvSpPr>
        <p:spPr>
          <a:xfrm flipH="1">
            <a:off x="141799" y="46244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grpSp>
        <p:nvGrpSpPr>
          <p:cNvPr id="178" name="Google Shape;178;p29"/>
          <p:cNvGrpSpPr/>
          <p:nvPr/>
        </p:nvGrpSpPr>
        <p:grpSpPr>
          <a:xfrm>
            <a:off x="95666" y="4171239"/>
            <a:ext cx="817388" cy="1087138"/>
            <a:chOff x="6377563" y="1659325"/>
            <a:chExt cx="1152225" cy="1532475"/>
          </a:xfrm>
        </p:grpSpPr>
        <p:sp>
          <p:nvSpPr>
            <p:cNvPr id="179" name="Google Shape;179;p29"/>
            <p:cNvSpPr/>
            <p:nvPr/>
          </p:nvSpPr>
          <p:spPr>
            <a:xfrm rot="10800000">
              <a:off x="6377563" y="1659325"/>
              <a:ext cx="1152225" cy="1532475"/>
            </a:xfrm>
            <a:custGeom>
              <a:avLst/>
              <a:gdLst/>
              <a:ahLst/>
              <a:cxnLst/>
              <a:rect l="l" t="t" r="r" b="b"/>
              <a:pathLst>
                <a:path w="46089" h="61299" extrusionOk="0">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rot="10800000">
              <a:off x="6828538" y="1804900"/>
              <a:ext cx="386325" cy="1382900"/>
            </a:xfrm>
            <a:custGeom>
              <a:avLst/>
              <a:gdLst/>
              <a:ahLst/>
              <a:cxnLst/>
              <a:rect l="l" t="t" r="r" b="b"/>
              <a:pathLst>
                <a:path w="15453" h="55316" extrusionOk="0">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rot="10800000">
              <a:off x="6762963" y="2294825"/>
              <a:ext cx="343050" cy="275900"/>
            </a:xfrm>
            <a:custGeom>
              <a:avLst/>
              <a:gdLst/>
              <a:ahLst/>
              <a:cxnLst/>
              <a:rect l="l" t="t" r="r" b="b"/>
              <a:pathLst>
                <a:path w="13722" h="11036" extrusionOk="0">
                  <a:moveTo>
                    <a:pt x="553" y="0"/>
                  </a:moveTo>
                  <a:cubicBezTo>
                    <a:pt x="432" y="0"/>
                    <a:pt x="312" y="41"/>
                    <a:pt x="214" y="119"/>
                  </a:cubicBezTo>
                  <a:cubicBezTo>
                    <a:pt x="0" y="333"/>
                    <a:pt x="0" y="672"/>
                    <a:pt x="196" y="904"/>
                  </a:cubicBezTo>
                  <a:cubicBezTo>
                    <a:pt x="4033" y="4687"/>
                    <a:pt x="8261" y="8059"/>
                    <a:pt x="12811" y="10950"/>
                  </a:cubicBezTo>
                  <a:cubicBezTo>
                    <a:pt x="12829" y="10950"/>
                    <a:pt x="12829" y="10950"/>
                    <a:pt x="12847" y="10968"/>
                  </a:cubicBezTo>
                  <a:cubicBezTo>
                    <a:pt x="12928" y="11014"/>
                    <a:pt x="13016" y="11036"/>
                    <a:pt x="13104" y="11036"/>
                  </a:cubicBezTo>
                  <a:cubicBezTo>
                    <a:pt x="13286" y="11036"/>
                    <a:pt x="13464" y="10940"/>
                    <a:pt x="13561" y="10771"/>
                  </a:cubicBezTo>
                  <a:cubicBezTo>
                    <a:pt x="13721" y="10522"/>
                    <a:pt x="13650" y="10183"/>
                    <a:pt x="13400" y="10022"/>
                  </a:cubicBezTo>
                  <a:cubicBezTo>
                    <a:pt x="8904" y="7185"/>
                    <a:pt x="4746" y="3884"/>
                    <a:pt x="982" y="155"/>
                  </a:cubicBezTo>
                  <a:cubicBezTo>
                    <a:pt x="946" y="119"/>
                    <a:pt x="892" y="84"/>
                    <a:pt x="839" y="84"/>
                  </a:cubicBezTo>
                  <a:cubicBezTo>
                    <a:pt x="750" y="27"/>
                    <a:pt x="651" y="0"/>
                    <a:pt x="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29"/>
          <p:cNvGrpSpPr/>
          <p:nvPr/>
        </p:nvGrpSpPr>
        <p:grpSpPr>
          <a:xfrm>
            <a:off x="-76198" y="3980752"/>
            <a:ext cx="608258" cy="1193779"/>
            <a:chOff x="7090388" y="1362675"/>
            <a:chExt cx="913575" cy="1793000"/>
          </a:xfrm>
        </p:grpSpPr>
        <p:sp>
          <p:nvSpPr>
            <p:cNvPr id="183" name="Google Shape;183;p29"/>
            <p:cNvSpPr/>
            <p:nvPr/>
          </p:nvSpPr>
          <p:spPr>
            <a:xfrm rot="10800000">
              <a:off x="7090388" y="1362675"/>
              <a:ext cx="913575" cy="1793000"/>
            </a:xfrm>
            <a:custGeom>
              <a:avLst/>
              <a:gdLst/>
              <a:ahLst/>
              <a:cxnLst/>
              <a:rect l="l" t="t" r="r" b="b"/>
              <a:pathLst>
                <a:path w="36543" h="71720" extrusionOk="0">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rot="10800000">
              <a:off x="7260338" y="1480350"/>
              <a:ext cx="487575" cy="1500325"/>
            </a:xfrm>
            <a:custGeom>
              <a:avLst/>
              <a:gdLst/>
              <a:ahLst/>
              <a:cxnLst/>
              <a:rect l="l" t="t" r="r" b="b"/>
              <a:pathLst>
                <a:path w="19503" h="60013" extrusionOk="0">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5;p29"/>
          <p:cNvGrpSpPr/>
          <p:nvPr/>
        </p:nvGrpSpPr>
        <p:grpSpPr>
          <a:xfrm rot="10800000" flipH="1">
            <a:off x="6897063" y="3389527"/>
            <a:ext cx="2454725" cy="2075350"/>
            <a:chOff x="6981538" y="-300875"/>
            <a:chExt cx="2454725" cy="2075350"/>
          </a:xfrm>
        </p:grpSpPr>
        <p:sp>
          <p:nvSpPr>
            <p:cNvPr id="186" name="Google Shape;186;p29"/>
            <p:cNvSpPr/>
            <p:nvPr/>
          </p:nvSpPr>
          <p:spPr>
            <a:xfrm>
              <a:off x="7809863" y="-18525"/>
              <a:ext cx="913575" cy="1793000"/>
            </a:xfrm>
            <a:custGeom>
              <a:avLst/>
              <a:gdLst/>
              <a:ahLst/>
              <a:cxnLst/>
              <a:rect l="l" t="t" r="r" b="b"/>
              <a:pathLst>
                <a:path w="36543" h="71720" extrusionOk="0">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8065913" y="156475"/>
              <a:ext cx="487575" cy="1500325"/>
            </a:xfrm>
            <a:custGeom>
              <a:avLst/>
              <a:gdLst/>
              <a:ahLst/>
              <a:cxnLst/>
              <a:rect l="l" t="t" r="r" b="b"/>
              <a:pathLst>
                <a:path w="19503" h="60013" extrusionOk="0">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8284038" y="-54650"/>
              <a:ext cx="1152225" cy="1532475"/>
            </a:xfrm>
            <a:custGeom>
              <a:avLst/>
              <a:gdLst/>
              <a:ahLst/>
              <a:cxnLst/>
              <a:rect l="l" t="t" r="r" b="b"/>
              <a:pathLst>
                <a:path w="46089" h="61299" extrusionOk="0">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8598963" y="-50650"/>
              <a:ext cx="386325" cy="1382900"/>
            </a:xfrm>
            <a:custGeom>
              <a:avLst/>
              <a:gdLst/>
              <a:ahLst/>
              <a:cxnLst/>
              <a:rect l="l" t="t" r="r" b="b"/>
              <a:pathLst>
                <a:path w="15453" h="55316" extrusionOk="0">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6981538" y="-190700"/>
              <a:ext cx="1509950" cy="1449625"/>
            </a:xfrm>
            <a:custGeom>
              <a:avLst/>
              <a:gdLst/>
              <a:ahLst/>
              <a:cxnLst/>
              <a:rect l="l" t="t" r="r" b="b"/>
              <a:pathLst>
                <a:path w="60398" h="57985" extrusionOk="0">
                  <a:moveTo>
                    <a:pt x="54331" y="0"/>
                  </a:moveTo>
                  <a:cubicBezTo>
                    <a:pt x="54331" y="0"/>
                    <a:pt x="45535" y="11687"/>
                    <a:pt x="35507" y="23820"/>
                  </a:cubicBezTo>
                  <a:cubicBezTo>
                    <a:pt x="25479" y="35935"/>
                    <a:pt x="0" y="44696"/>
                    <a:pt x="10599" y="54742"/>
                  </a:cubicBezTo>
                  <a:cubicBezTo>
                    <a:pt x="12977" y="56996"/>
                    <a:pt x="15775" y="57984"/>
                    <a:pt x="18781" y="57984"/>
                  </a:cubicBezTo>
                  <a:cubicBezTo>
                    <a:pt x="29194" y="57984"/>
                    <a:pt x="42112" y="46129"/>
                    <a:pt x="48800" y="33973"/>
                  </a:cubicBezTo>
                  <a:cubicBezTo>
                    <a:pt x="54920" y="22821"/>
                    <a:pt x="60398" y="7905"/>
                    <a:pt x="60398" y="7905"/>
                  </a:cubicBezTo>
                  <a:lnTo>
                    <a:pt x="543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7378088" y="-108975"/>
              <a:ext cx="1044700" cy="1217575"/>
            </a:xfrm>
            <a:custGeom>
              <a:avLst/>
              <a:gdLst/>
              <a:ahLst/>
              <a:cxnLst/>
              <a:rect l="l" t="t" r="r" b="b"/>
              <a:pathLst>
                <a:path w="41788" h="48703" extrusionOk="0">
                  <a:moveTo>
                    <a:pt x="41262" y="1"/>
                  </a:moveTo>
                  <a:cubicBezTo>
                    <a:pt x="41081" y="1"/>
                    <a:pt x="40906" y="105"/>
                    <a:pt x="40824" y="282"/>
                  </a:cubicBezTo>
                  <a:cubicBezTo>
                    <a:pt x="26514" y="37163"/>
                    <a:pt x="607" y="47708"/>
                    <a:pt x="357" y="47815"/>
                  </a:cubicBezTo>
                  <a:cubicBezTo>
                    <a:pt x="125" y="47904"/>
                    <a:pt x="0" y="48154"/>
                    <a:pt x="89" y="48386"/>
                  </a:cubicBezTo>
                  <a:cubicBezTo>
                    <a:pt x="89" y="48404"/>
                    <a:pt x="89" y="48404"/>
                    <a:pt x="89" y="48404"/>
                  </a:cubicBezTo>
                  <a:cubicBezTo>
                    <a:pt x="158" y="48595"/>
                    <a:pt x="330" y="48702"/>
                    <a:pt x="512" y="48702"/>
                  </a:cubicBezTo>
                  <a:cubicBezTo>
                    <a:pt x="567" y="48702"/>
                    <a:pt x="624" y="48692"/>
                    <a:pt x="678" y="48671"/>
                  </a:cubicBezTo>
                  <a:lnTo>
                    <a:pt x="696" y="48671"/>
                  </a:lnTo>
                  <a:cubicBezTo>
                    <a:pt x="946" y="48564"/>
                    <a:pt x="27246" y="37877"/>
                    <a:pt x="41699" y="621"/>
                  </a:cubicBezTo>
                  <a:cubicBezTo>
                    <a:pt x="41788" y="389"/>
                    <a:pt x="41681" y="122"/>
                    <a:pt x="41431" y="32"/>
                  </a:cubicBezTo>
                  <a:cubicBezTo>
                    <a:pt x="41376" y="11"/>
                    <a:pt x="41319" y="1"/>
                    <a:pt x="41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7170663" y="-300875"/>
              <a:ext cx="1180325" cy="921400"/>
            </a:xfrm>
            <a:custGeom>
              <a:avLst/>
              <a:gdLst/>
              <a:ahLst/>
              <a:cxnLst/>
              <a:rect l="l" t="t" r="r" b="b"/>
              <a:pathLst>
                <a:path w="47213" h="36856" extrusionOk="0">
                  <a:moveTo>
                    <a:pt x="43429" y="0"/>
                  </a:moveTo>
                  <a:cubicBezTo>
                    <a:pt x="31118" y="18467"/>
                    <a:pt x="10635" y="21287"/>
                    <a:pt x="6210" y="24213"/>
                  </a:cubicBezTo>
                  <a:cubicBezTo>
                    <a:pt x="1785" y="27121"/>
                    <a:pt x="0" y="30975"/>
                    <a:pt x="4675" y="35222"/>
                  </a:cubicBezTo>
                  <a:cubicBezTo>
                    <a:pt x="5905" y="36335"/>
                    <a:pt x="7829" y="36856"/>
                    <a:pt x="10161" y="36856"/>
                  </a:cubicBezTo>
                  <a:cubicBezTo>
                    <a:pt x="16723" y="36856"/>
                    <a:pt x="26523" y="32730"/>
                    <a:pt x="33223" y="26068"/>
                  </a:cubicBezTo>
                  <a:cubicBezTo>
                    <a:pt x="43626" y="15702"/>
                    <a:pt x="47212" y="5032"/>
                    <a:pt x="47212" y="5032"/>
                  </a:cubicBezTo>
                  <a:lnTo>
                    <a:pt x="434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7329013" y="-246175"/>
              <a:ext cx="989400" cy="764525"/>
            </a:xfrm>
            <a:custGeom>
              <a:avLst/>
              <a:gdLst/>
              <a:ahLst/>
              <a:cxnLst/>
              <a:rect l="l" t="t" r="r" b="b"/>
              <a:pathLst>
                <a:path w="39576" h="30581" extrusionOk="0">
                  <a:moveTo>
                    <a:pt x="39084" y="1"/>
                  </a:moveTo>
                  <a:cubicBezTo>
                    <a:pt x="38910" y="1"/>
                    <a:pt x="38744" y="104"/>
                    <a:pt x="38666" y="275"/>
                  </a:cubicBezTo>
                  <a:cubicBezTo>
                    <a:pt x="28923" y="23309"/>
                    <a:pt x="661" y="29626"/>
                    <a:pt x="429" y="29661"/>
                  </a:cubicBezTo>
                  <a:cubicBezTo>
                    <a:pt x="179" y="29715"/>
                    <a:pt x="1" y="29947"/>
                    <a:pt x="36" y="30197"/>
                  </a:cubicBezTo>
                  <a:cubicBezTo>
                    <a:pt x="83" y="30416"/>
                    <a:pt x="268" y="30581"/>
                    <a:pt x="482" y="30581"/>
                  </a:cubicBezTo>
                  <a:cubicBezTo>
                    <a:pt x="512" y="30581"/>
                    <a:pt x="541" y="30578"/>
                    <a:pt x="572" y="30571"/>
                  </a:cubicBezTo>
                  <a:cubicBezTo>
                    <a:pt x="857" y="30518"/>
                    <a:pt x="29548" y="24112"/>
                    <a:pt x="39451" y="649"/>
                  </a:cubicBezTo>
                  <a:cubicBezTo>
                    <a:pt x="39576" y="435"/>
                    <a:pt x="39486" y="168"/>
                    <a:pt x="39272" y="43"/>
                  </a:cubicBezTo>
                  <a:cubicBezTo>
                    <a:pt x="39211" y="14"/>
                    <a:pt x="39147" y="1"/>
                    <a:pt x="39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 name="Google Shape;194;p29"/>
          <p:cNvSpPr txBox="1">
            <a:spLocks noGrp="1"/>
          </p:cNvSpPr>
          <p:nvPr>
            <p:ph type="subTitle" idx="1"/>
          </p:nvPr>
        </p:nvSpPr>
        <p:spPr>
          <a:xfrm>
            <a:off x="2883300" y="2211131"/>
            <a:ext cx="3377400" cy="11832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1">
  <p:cSld name="CUSTOM_5">
    <p:spTree>
      <p:nvGrpSpPr>
        <p:cNvPr id="1" name="Shape 195"/>
        <p:cNvGrpSpPr/>
        <p:nvPr/>
      </p:nvGrpSpPr>
      <p:grpSpPr>
        <a:xfrm>
          <a:off x="0" y="0"/>
          <a:ext cx="0" cy="0"/>
          <a:chOff x="0" y="0"/>
          <a:chExt cx="0" cy="0"/>
        </a:xfrm>
      </p:grpSpPr>
      <p:sp>
        <p:nvSpPr>
          <p:cNvPr id="196" name="Google Shape;196;p30"/>
          <p:cNvSpPr/>
          <p:nvPr/>
        </p:nvSpPr>
        <p:spPr>
          <a:xfrm rot="10800000">
            <a:off x="5114776" y="-394445"/>
            <a:ext cx="5118875" cy="3738922"/>
          </a:xfrm>
          <a:custGeom>
            <a:avLst/>
            <a:gdLst/>
            <a:ahLst/>
            <a:cxnLst/>
            <a:rect l="l" t="t" r="r" b="b"/>
            <a:pathLst>
              <a:path w="331158" h="241884" extrusionOk="0">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rgbClr val="F5F2F8"/>
          </a:solidFill>
          <a:ln>
            <a:noFill/>
          </a:ln>
        </p:spPr>
      </p:sp>
      <p:sp>
        <p:nvSpPr>
          <p:cNvPr id="197" name="Google Shape;197;p30"/>
          <p:cNvSpPr txBox="1">
            <a:spLocks noGrp="1"/>
          </p:cNvSpPr>
          <p:nvPr>
            <p:ph type="title"/>
          </p:nvPr>
        </p:nvSpPr>
        <p:spPr>
          <a:xfrm>
            <a:off x="718500" y="347290"/>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atin typeface="Helvetica Neue Light"/>
                <a:ea typeface="Helvetica Neue Light"/>
                <a:cs typeface="Helvetica Neue Light"/>
                <a:sym typeface="Helvetica Neue Light"/>
              </a:defRPr>
            </a:lvl2pPr>
            <a:lvl3pPr lvl="2" rtl="0">
              <a:spcBef>
                <a:spcPts val="0"/>
              </a:spcBef>
              <a:spcAft>
                <a:spcPts val="0"/>
              </a:spcAft>
              <a:buNone/>
              <a:defRPr>
                <a:latin typeface="Helvetica Neue Light"/>
                <a:ea typeface="Helvetica Neue Light"/>
                <a:cs typeface="Helvetica Neue Light"/>
                <a:sym typeface="Helvetica Neue Light"/>
              </a:defRPr>
            </a:lvl3pPr>
            <a:lvl4pPr lvl="3" rtl="0">
              <a:spcBef>
                <a:spcPts val="0"/>
              </a:spcBef>
              <a:spcAft>
                <a:spcPts val="0"/>
              </a:spcAft>
              <a:buNone/>
              <a:defRPr>
                <a:latin typeface="Helvetica Neue Light"/>
                <a:ea typeface="Helvetica Neue Light"/>
                <a:cs typeface="Helvetica Neue Light"/>
                <a:sym typeface="Helvetica Neue Light"/>
              </a:defRPr>
            </a:lvl4pPr>
            <a:lvl5pPr lvl="4" rtl="0">
              <a:spcBef>
                <a:spcPts val="0"/>
              </a:spcBef>
              <a:spcAft>
                <a:spcPts val="0"/>
              </a:spcAft>
              <a:buNone/>
              <a:defRPr>
                <a:latin typeface="Helvetica Neue Light"/>
                <a:ea typeface="Helvetica Neue Light"/>
                <a:cs typeface="Helvetica Neue Light"/>
                <a:sym typeface="Helvetica Neue Light"/>
              </a:defRPr>
            </a:lvl5pPr>
            <a:lvl6pPr lvl="5" rtl="0">
              <a:spcBef>
                <a:spcPts val="0"/>
              </a:spcBef>
              <a:spcAft>
                <a:spcPts val="0"/>
              </a:spcAft>
              <a:buNone/>
              <a:defRPr>
                <a:latin typeface="Helvetica Neue Light"/>
                <a:ea typeface="Helvetica Neue Light"/>
                <a:cs typeface="Helvetica Neue Light"/>
                <a:sym typeface="Helvetica Neue Light"/>
              </a:defRPr>
            </a:lvl6pPr>
            <a:lvl7pPr lvl="6" rtl="0">
              <a:spcBef>
                <a:spcPts val="0"/>
              </a:spcBef>
              <a:spcAft>
                <a:spcPts val="0"/>
              </a:spcAft>
              <a:buNone/>
              <a:defRPr>
                <a:latin typeface="Helvetica Neue Light"/>
                <a:ea typeface="Helvetica Neue Light"/>
                <a:cs typeface="Helvetica Neue Light"/>
                <a:sym typeface="Helvetica Neue Light"/>
              </a:defRPr>
            </a:lvl7pPr>
            <a:lvl8pPr lvl="7" rtl="0">
              <a:spcBef>
                <a:spcPts val="0"/>
              </a:spcBef>
              <a:spcAft>
                <a:spcPts val="0"/>
              </a:spcAft>
              <a:buNone/>
              <a:defRPr>
                <a:latin typeface="Helvetica Neue Light"/>
                <a:ea typeface="Helvetica Neue Light"/>
                <a:cs typeface="Helvetica Neue Light"/>
                <a:sym typeface="Helvetica Neue Light"/>
              </a:defRPr>
            </a:lvl8pPr>
            <a:lvl9pPr lvl="8" rtl="0">
              <a:spcBef>
                <a:spcPts val="0"/>
              </a:spcBef>
              <a:spcAft>
                <a:spcPts val="0"/>
              </a:spcAft>
              <a:buNone/>
              <a:defRPr>
                <a:latin typeface="Helvetica Neue Light"/>
                <a:ea typeface="Helvetica Neue Light"/>
                <a:cs typeface="Helvetica Neue Light"/>
                <a:sym typeface="Helvetica Neue Light"/>
              </a:defRPr>
            </a:lvl9pPr>
          </a:lstStyle>
          <a:p>
            <a:endParaRPr/>
          </a:p>
        </p:txBody>
      </p:sp>
      <p:sp>
        <p:nvSpPr>
          <p:cNvPr id="198" name="Google Shape;198;p30"/>
          <p:cNvSpPr txBox="1">
            <a:spLocks noGrp="1"/>
          </p:cNvSpPr>
          <p:nvPr>
            <p:ph type="subTitle" idx="1"/>
          </p:nvPr>
        </p:nvSpPr>
        <p:spPr>
          <a:xfrm>
            <a:off x="2554024" y="2214950"/>
            <a:ext cx="1899000" cy="259800"/>
          </a:xfrm>
          <a:prstGeom prst="rect">
            <a:avLst/>
          </a:prstGeom>
        </p:spPr>
        <p:txBody>
          <a:bodyPr spcFirstLastPara="1" wrap="square" lIns="91425" tIns="91425" rIns="91425" bIns="91425" anchor="ctr" anchorCtr="0">
            <a:noAutofit/>
          </a:bodyPr>
          <a:lstStyle>
            <a:lvl1pPr lvl="0" algn="l" rtl="0">
              <a:spcBef>
                <a:spcPts val="0"/>
              </a:spcBef>
              <a:spcAft>
                <a:spcPts val="0"/>
              </a:spcAft>
              <a:buNone/>
              <a:defRPr sz="1800" b="1">
                <a:solidFill>
                  <a:srgbClr val="9171BD"/>
                </a:solidFill>
              </a:defRPr>
            </a:lvl1pPr>
            <a:lvl2pPr lvl="1" algn="l" rtl="0">
              <a:spcBef>
                <a:spcPts val="0"/>
              </a:spcBef>
              <a:spcAft>
                <a:spcPts val="0"/>
              </a:spcAft>
              <a:buNone/>
              <a:defRPr sz="1800" b="1">
                <a:solidFill>
                  <a:schemeClr val="accent1"/>
                </a:solidFill>
              </a:defRPr>
            </a:lvl2pPr>
            <a:lvl3pPr lvl="2" algn="l" rtl="0">
              <a:spcBef>
                <a:spcPts val="0"/>
              </a:spcBef>
              <a:spcAft>
                <a:spcPts val="0"/>
              </a:spcAft>
              <a:buNone/>
              <a:defRPr sz="1800" b="1">
                <a:solidFill>
                  <a:schemeClr val="accent1"/>
                </a:solidFill>
              </a:defRPr>
            </a:lvl3pPr>
            <a:lvl4pPr lvl="3" algn="l" rtl="0">
              <a:spcBef>
                <a:spcPts val="0"/>
              </a:spcBef>
              <a:spcAft>
                <a:spcPts val="0"/>
              </a:spcAft>
              <a:buNone/>
              <a:defRPr sz="1800" b="1">
                <a:solidFill>
                  <a:schemeClr val="accent1"/>
                </a:solidFill>
              </a:defRPr>
            </a:lvl4pPr>
            <a:lvl5pPr lvl="4" algn="l" rtl="0">
              <a:spcBef>
                <a:spcPts val="0"/>
              </a:spcBef>
              <a:spcAft>
                <a:spcPts val="0"/>
              </a:spcAft>
              <a:buNone/>
              <a:defRPr sz="1800" b="1">
                <a:solidFill>
                  <a:schemeClr val="accent1"/>
                </a:solidFill>
              </a:defRPr>
            </a:lvl5pPr>
            <a:lvl6pPr lvl="5" algn="l" rtl="0">
              <a:spcBef>
                <a:spcPts val="0"/>
              </a:spcBef>
              <a:spcAft>
                <a:spcPts val="0"/>
              </a:spcAft>
              <a:buNone/>
              <a:defRPr sz="1800" b="1">
                <a:solidFill>
                  <a:schemeClr val="accent1"/>
                </a:solidFill>
              </a:defRPr>
            </a:lvl6pPr>
            <a:lvl7pPr lvl="6" algn="l" rtl="0">
              <a:spcBef>
                <a:spcPts val="0"/>
              </a:spcBef>
              <a:spcAft>
                <a:spcPts val="0"/>
              </a:spcAft>
              <a:buNone/>
              <a:defRPr sz="1800" b="1">
                <a:solidFill>
                  <a:schemeClr val="accent1"/>
                </a:solidFill>
              </a:defRPr>
            </a:lvl7pPr>
            <a:lvl8pPr lvl="7" algn="l" rtl="0">
              <a:spcBef>
                <a:spcPts val="0"/>
              </a:spcBef>
              <a:spcAft>
                <a:spcPts val="0"/>
              </a:spcAft>
              <a:buNone/>
              <a:defRPr sz="1800" b="1">
                <a:solidFill>
                  <a:schemeClr val="accent1"/>
                </a:solidFill>
              </a:defRPr>
            </a:lvl8pPr>
            <a:lvl9pPr lvl="8" algn="l" rtl="0">
              <a:spcBef>
                <a:spcPts val="0"/>
              </a:spcBef>
              <a:spcAft>
                <a:spcPts val="0"/>
              </a:spcAft>
              <a:buNone/>
              <a:defRPr sz="1800" b="1">
                <a:solidFill>
                  <a:schemeClr val="accent1"/>
                </a:solidFill>
              </a:defRPr>
            </a:lvl9pPr>
          </a:lstStyle>
          <a:p>
            <a:endParaRPr/>
          </a:p>
        </p:txBody>
      </p:sp>
      <p:sp>
        <p:nvSpPr>
          <p:cNvPr id="199" name="Google Shape;199;p30"/>
          <p:cNvSpPr txBox="1">
            <a:spLocks noGrp="1"/>
          </p:cNvSpPr>
          <p:nvPr>
            <p:ph type="subTitle" idx="2"/>
          </p:nvPr>
        </p:nvSpPr>
        <p:spPr>
          <a:xfrm>
            <a:off x="2554039" y="2538626"/>
            <a:ext cx="1770300" cy="903600"/>
          </a:xfrm>
          <a:prstGeom prst="rect">
            <a:avLst/>
          </a:prstGeom>
        </p:spPr>
        <p:txBody>
          <a:bodyPr spcFirstLastPara="1" wrap="square" lIns="91425" tIns="91425" rIns="91425" bIns="91425" anchor="ctr" anchorCtr="0">
            <a:noAutofit/>
          </a:bodyPr>
          <a:lstStyle>
            <a:lvl1pPr lvl="0" algn="l" rtl="0">
              <a:spcBef>
                <a:spcPts val="0"/>
              </a:spcBef>
              <a:spcAft>
                <a:spcPts val="0"/>
              </a:spcAft>
              <a:buNone/>
              <a:defRPr/>
            </a:lvl1pPr>
            <a:lvl2pPr lvl="1" algn="l" rtl="0">
              <a:spcBef>
                <a:spcPts val="0"/>
              </a:spcBef>
              <a:spcAft>
                <a:spcPts val="0"/>
              </a:spcAft>
              <a:buNone/>
              <a:defRPr/>
            </a:lvl2pPr>
            <a:lvl3pPr lvl="2" algn="l" rtl="0">
              <a:spcBef>
                <a:spcPts val="0"/>
              </a:spcBef>
              <a:spcAft>
                <a:spcPts val="0"/>
              </a:spcAft>
              <a:buNone/>
              <a:defRPr/>
            </a:lvl3pPr>
            <a:lvl4pPr lvl="3" algn="l" rtl="0">
              <a:spcBef>
                <a:spcPts val="0"/>
              </a:spcBef>
              <a:spcAft>
                <a:spcPts val="0"/>
              </a:spcAft>
              <a:buNone/>
              <a:defRPr/>
            </a:lvl4pPr>
            <a:lvl5pPr lvl="4" algn="l" rtl="0">
              <a:spcBef>
                <a:spcPts val="0"/>
              </a:spcBef>
              <a:spcAft>
                <a:spcPts val="0"/>
              </a:spcAft>
              <a:buNone/>
              <a:defRPr/>
            </a:lvl5pPr>
            <a:lvl6pPr lvl="5" algn="l" rtl="0">
              <a:spcBef>
                <a:spcPts val="0"/>
              </a:spcBef>
              <a:spcAft>
                <a:spcPts val="0"/>
              </a:spcAft>
              <a:buNone/>
              <a:defRPr/>
            </a:lvl6pPr>
            <a:lvl7pPr lvl="6" algn="l" rtl="0">
              <a:spcBef>
                <a:spcPts val="0"/>
              </a:spcBef>
              <a:spcAft>
                <a:spcPts val="0"/>
              </a:spcAft>
              <a:buNone/>
              <a:defRPr/>
            </a:lvl7pPr>
            <a:lvl8pPr lvl="7" algn="l" rtl="0">
              <a:spcBef>
                <a:spcPts val="0"/>
              </a:spcBef>
              <a:spcAft>
                <a:spcPts val="0"/>
              </a:spcAft>
              <a:buNone/>
              <a:defRPr/>
            </a:lvl8pPr>
            <a:lvl9pPr lvl="8" algn="l" rtl="0">
              <a:spcBef>
                <a:spcPts val="0"/>
              </a:spcBef>
              <a:spcAft>
                <a:spcPts val="0"/>
              </a:spcAft>
              <a:buNone/>
              <a:defRPr/>
            </a:lvl9pPr>
          </a:lstStyle>
          <a:p>
            <a:endParaRPr/>
          </a:p>
        </p:txBody>
      </p:sp>
      <p:sp>
        <p:nvSpPr>
          <p:cNvPr id="200" name="Google Shape;200;p30"/>
          <p:cNvSpPr txBox="1">
            <a:spLocks noGrp="1"/>
          </p:cNvSpPr>
          <p:nvPr>
            <p:ph type="subTitle" idx="3"/>
          </p:nvPr>
        </p:nvSpPr>
        <p:spPr>
          <a:xfrm>
            <a:off x="4690974" y="2214950"/>
            <a:ext cx="1899000" cy="2598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800" b="1">
                <a:solidFill>
                  <a:srgbClr val="9171BD"/>
                </a:solidFill>
              </a:defRPr>
            </a:lvl1pPr>
            <a:lvl2pPr lvl="1" algn="r" rtl="0">
              <a:spcBef>
                <a:spcPts val="0"/>
              </a:spcBef>
              <a:spcAft>
                <a:spcPts val="0"/>
              </a:spcAft>
              <a:buNone/>
              <a:defRPr sz="1800" b="1">
                <a:solidFill>
                  <a:schemeClr val="accent1"/>
                </a:solidFill>
              </a:defRPr>
            </a:lvl2pPr>
            <a:lvl3pPr lvl="2" algn="r" rtl="0">
              <a:spcBef>
                <a:spcPts val="0"/>
              </a:spcBef>
              <a:spcAft>
                <a:spcPts val="0"/>
              </a:spcAft>
              <a:buNone/>
              <a:defRPr sz="1800" b="1">
                <a:solidFill>
                  <a:schemeClr val="accent1"/>
                </a:solidFill>
              </a:defRPr>
            </a:lvl3pPr>
            <a:lvl4pPr lvl="3" algn="r" rtl="0">
              <a:spcBef>
                <a:spcPts val="0"/>
              </a:spcBef>
              <a:spcAft>
                <a:spcPts val="0"/>
              </a:spcAft>
              <a:buNone/>
              <a:defRPr sz="1800" b="1">
                <a:solidFill>
                  <a:schemeClr val="accent1"/>
                </a:solidFill>
              </a:defRPr>
            </a:lvl4pPr>
            <a:lvl5pPr lvl="4" algn="r" rtl="0">
              <a:spcBef>
                <a:spcPts val="0"/>
              </a:spcBef>
              <a:spcAft>
                <a:spcPts val="0"/>
              </a:spcAft>
              <a:buNone/>
              <a:defRPr sz="1800" b="1">
                <a:solidFill>
                  <a:schemeClr val="accent1"/>
                </a:solidFill>
              </a:defRPr>
            </a:lvl5pPr>
            <a:lvl6pPr lvl="5" algn="r" rtl="0">
              <a:spcBef>
                <a:spcPts val="0"/>
              </a:spcBef>
              <a:spcAft>
                <a:spcPts val="0"/>
              </a:spcAft>
              <a:buNone/>
              <a:defRPr sz="1800" b="1">
                <a:solidFill>
                  <a:schemeClr val="accent1"/>
                </a:solidFill>
              </a:defRPr>
            </a:lvl6pPr>
            <a:lvl7pPr lvl="6" algn="r" rtl="0">
              <a:spcBef>
                <a:spcPts val="0"/>
              </a:spcBef>
              <a:spcAft>
                <a:spcPts val="0"/>
              </a:spcAft>
              <a:buNone/>
              <a:defRPr sz="1800" b="1">
                <a:solidFill>
                  <a:schemeClr val="accent1"/>
                </a:solidFill>
              </a:defRPr>
            </a:lvl7pPr>
            <a:lvl8pPr lvl="7" algn="r" rtl="0">
              <a:spcBef>
                <a:spcPts val="0"/>
              </a:spcBef>
              <a:spcAft>
                <a:spcPts val="0"/>
              </a:spcAft>
              <a:buNone/>
              <a:defRPr sz="1800" b="1">
                <a:solidFill>
                  <a:schemeClr val="accent1"/>
                </a:solidFill>
              </a:defRPr>
            </a:lvl8pPr>
            <a:lvl9pPr lvl="8" algn="r" rtl="0">
              <a:spcBef>
                <a:spcPts val="0"/>
              </a:spcBef>
              <a:spcAft>
                <a:spcPts val="0"/>
              </a:spcAft>
              <a:buNone/>
              <a:defRPr sz="1800" b="1">
                <a:solidFill>
                  <a:schemeClr val="accent1"/>
                </a:solidFill>
              </a:defRPr>
            </a:lvl9pPr>
          </a:lstStyle>
          <a:p>
            <a:endParaRPr/>
          </a:p>
        </p:txBody>
      </p:sp>
      <p:sp>
        <p:nvSpPr>
          <p:cNvPr id="201" name="Google Shape;201;p30"/>
          <p:cNvSpPr txBox="1">
            <a:spLocks noGrp="1"/>
          </p:cNvSpPr>
          <p:nvPr>
            <p:ph type="subTitle" idx="4"/>
          </p:nvPr>
        </p:nvSpPr>
        <p:spPr>
          <a:xfrm>
            <a:off x="4819665" y="2538626"/>
            <a:ext cx="1770300" cy="9036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2" name="Google Shape;202;p30"/>
          <p:cNvSpPr/>
          <p:nvPr/>
        </p:nvSpPr>
        <p:spPr>
          <a:xfrm rot="-7126212">
            <a:off x="-3438667" y="2453900"/>
            <a:ext cx="5119108" cy="3739092"/>
          </a:xfrm>
          <a:custGeom>
            <a:avLst/>
            <a:gdLst/>
            <a:ahLst/>
            <a:cxnLst/>
            <a:rect l="l" t="t" r="r" b="b"/>
            <a:pathLst>
              <a:path w="331158" h="241884" extrusionOk="0">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rgbClr val="F5F2F8"/>
          </a:solid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1">
  <p:cSld name="CUSTOM_7">
    <p:bg>
      <p:bgPr>
        <a:solidFill>
          <a:schemeClr val="lt1"/>
        </a:solidFill>
        <a:effectLst/>
      </p:bgPr>
    </p:bg>
    <p:spTree>
      <p:nvGrpSpPr>
        <p:cNvPr id="1" name="Shape 203"/>
        <p:cNvGrpSpPr/>
        <p:nvPr/>
      </p:nvGrpSpPr>
      <p:grpSpPr>
        <a:xfrm>
          <a:off x="0" y="0"/>
          <a:ext cx="0" cy="0"/>
          <a:chOff x="0" y="0"/>
          <a:chExt cx="0" cy="0"/>
        </a:xfrm>
      </p:grpSpPr>
      <p:sp>
        <p:nvSpPr>
          <p:cNvPr id="204" name="Google Shape;204;p31"/>
          <p:cNvSpPr/>
          <p:nvPr/>
        </p:nvSpPr>
        <p:spPr>
          <a:xfrm rot="-5400000">
            <a:off x="-1863306" y="2265115"/>
            <a:ext cx="4812353" cy="1390524"/>
          </a:xfrm>
          <a:custGeom>
            <a:avLst/>
            <a:gdLst/>
            <a:ahLst/>
            <a:cxnLst/>
            <a:rect l="l" t="t" r="r" b="b"/>
            <a:pathLst>
              <a:path w="259461" h="85729" extrusionOk="0">
                <a:moveTo>
                  <a:pt x="103746" y="0"/>
                </a:moveTo>
                <a:cubicBezTo>
                  <a:pt x="78232" y="0"/>
                  <a:pt x="52742" y="867"/>
                  <a:pt x="27335" y="3262"/>
                </a:cubicBezTo>
                <a:cubicBezTo>
                  <a:pt x="21734" y="3784"/>
                  <a:pt x="15983" y="4382"/>
                  <a:pt x="10979" y="6846"/>
                </a:cubicBezTo>
                <a:cubicBezTo>
                  <a:pt x="5900" y="9311"/>
                  <a:pt x="1494" y="13867"/>
                  <a:pt x="822" y="19468"/>
                </a:cubicBezTo>
                <a:cubicBezTo>
                  <a:pt x="0" y="26937"/>
                  <a:pt x="5900" y="33584"/>
                  <a:pt x="12473" y="37094"/>
                </a:cubicBezTo>
                <a:cubicBezTo>
                  <a:pt x="19045" y="40605"/>
                  <a:pt x="26514" y="42024"/>
                  <a:pt x="33235" y="45384"/>
                </a:cubicBezTo>
                <a:cubicBezTo>
                  <a:pt x="42048" y="49716"/>
                  <a:pt x="49069" y="57185"/>
                  <a:pt x="54895" y="65102"/>
                </a:cubicBezTo>
                <a:cubicBezTo>
                  <a:pt x="58554" y="70105"/>
                  <a:pt x="61840" y="75334"/>
                  <a:pt x="66396" y="79441"/>
                </a:cubicBezTo>
                <a:cubicBezTo>
                  <a:pt x="70393" y="83044"/>
                  <a:pt x="75538" y="85728"/>
                  <a:pt x="80825" y="85728"/>
                </a:cubicBezTo>
                <a:cubicBezTo>
                  <a:pt x="81565" y="85728"/>
                  <a:pt x="82308" y="85676"/>
                  <a:pt x="83051" y="85565"/>
                </a:cubicBezTo>
                <a:cubicBezTo>
                  <a:pt x="88802" y="84744"/>
                  <a:pt x="93507" y="80711"/>
                  <a:pt x="97839" y="76827"/>
                </a:cubicBezTo>
                <a:cubicBezTo>
                  <a:pt x="113449" y="62189"/>
                  <a:pt x="131672" y="42546"/>
                  <a:pt x="153779" y="39484"/>
                </a:cubicBezTo>
                <a:cubicBezTo>
                  <a:pt x="154078" y="39484"/>
                  <a:pt x="154377" y="39410"/>
                  <a:pt x="154676" y="39335"/>
                </a:cubicBezTo>
                <a:cubicBezTo>
                  <a:pt x="158778" y="38840"/>
                  <a:pt x="162892" y="38686"/>
                  <a:pt x="167012" y="38686"/>
                </a:cubicBezTo>
                <a:cubicBezTo>
                  <a:pt x="173469" y="38686"/>
                  <a:pt x="179943" y="39065"/>
                  <a:pt x="186417" y="39111"/>
                </a:cubicBezTo>
                <a:cubicBezTo>
                  <a:pt x="197994" y="39111"/>
                  <a:pt x="209719" y="37916"/>
                  <a:pt x="220549" y="33883"/>
                </a:cubicBezTo>
                <a:cubicBezTo>
                  <a:pt x="228316" y="30970"/>
                  <a:pt x="259460" y="11626"/>
                  <a:pt x="237951" y="6622"/>
                </a:cubicBezTo>
                <a:cubicBezTo>
                  <a:pt x="226823" y="4008"/>
                  <a:pt x="215246" y="3486"/>
                  <a:pt x="203819" y="2963"/>
                </a:cubicBezTo>
                <a:cubicBezTo>
                  <a:pt x="170512" y="1482"/>
                  <a:pt x="137109" y="0"/>
                  <a:pt x="103746"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txBox="1">
            <a:spLocks noGrp="1"/>
          </p:cNvSpPr>
          <p:nvPr>
            <p:ph type="title"/>
          </p:nvPr>
        </p:nvSpPr>
        <p:spPr>
          <a:xfrm>
            <a:off x="718400" y="357727"/>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06" name="Google Shape;206;p31"/>
          <p:cNvSpPr/>
          <p:nvPr/>
        </p:nvSpPr>
        <p:spPr>
          <a:xfrm rot="-1213025">
            <a:off x="7174966" y="433548"/>
            <a:ext cx="5459327" cy="5145149"/>
          </a:xfrm>
          <a:custGeom>
            <a:avLst/>
            <a:gdLst/>
            <a:ahLst/>
            <a:cxnLst/>
            <a:rect l="l" t="t" r="r" b="b"/>
            <a:pathLst>
              <a:path w="176320" h="166173" extrusionOk="0">
                <a:moveTo>
                  <a:pt x="111116" y="1"/>
                </a:moveTo>
                <a:cubicBezTo>
                  <a:pt x="108722" y="1"/>
                  <a:pt x="106376" y="333"/>
                  <a:pt x="104144" y="1200"/>
                </a:cubicBezTo>
                <a:cubicBezTo>
                  <a:pt x="97500" y="3795"/>
                  <a:pt x="99358" y="8213"/>
                  <a:pt x="92238" y="13987"/>
                </a:cubicBezTo>
                <a:cubicBezTo>
                  <a:pt x="82748" y="21690"/>
                  <a:pt x="73414" y="18750"/>
                  <a:pt x="69806" y="24429"/>
                </a:cubicBezTo>
                <a:cubicBezTo>
                  <a:pt x="65222" y="31620"/>
                  <a:pt x="78653" y="38835"/>
                  <a:pt x="74378" y="45991"/>
                </a:cubicBezTo>
                <a:cubicBezTo>
                  <a:pt x="70128" y="53135"/>
                  <a:pt x="54709" y="49456"/>
                  <a:pt x="48411" y="57028"/>
                </a:cubicBezTo>
                <a:cubicBezTo>
                  <a:pt x="42243" y="64422"/>
                  <a:pt x="54150" y="71316"/>
                  <a:pt x="51518" y="83412"/>
                </a:cubicBezTo>
                <a:cubicBezTo>
                  <a:pt x="48589" y="96807"/>
                  <a:pt x="32052" y="97009"/>
                  <a:pt x="18348" y="114214"/>
                </a:cubicBezTo>
                <a:cubicBezTo>
                  <a:pt x="15597" y="117678"/>
                  <a:pt x="0" y="137264"/>
                  <a:pt x="9204" y="151194"/>
                </a:cubicBezTo>
                <a:cubicBezTo>
                  <a:pt x="18800" y="165708"/>
                  <a:pt x="49947" y="165970"/>
                  <a:pt x="73235" y="166161"/>
                </a:cubicBezTo>
                <a:cubicBezTo>
                  <a:pt x="73902" y="166161"/>
                  <a:pt x="74950" y="166172"/>
                  <a:pt x="76319" y="166172"/>
                </a:cubicBezTo>
                <a:cubicBezTo>
                  <a:pt x="81320" y="166161"/>
                  <a:pt x="126325" y="165732"/>
                  <a:pt x="128659" y="154647"/>
                </a:cubicBezTo>
                <a:cubicBezTo>
                  <a:pt x="129885" y="148849"/>
                  <a:pt x="118372" y="145265"/>
                  <a:pt x="119658" y="137919"/>
                </a:cubicBezTo>
                <a:cubicBezTo>
                  <a:pt x="120706" y="131918"/>
                  <a:pt x="128790" y="131942"/>
                  <a:pt x="134279" y="122905"/>
                </a:cubicBezTo>
                <a:cubicBezTo>
                  <a:pt x="138624" y="115785"/>
                  <a:pt x="134826" y="113737"/>
                  <a:pt x="138422" y="107177"/>
                </a:cubicBezTo>
                <a:cubicBezTo>
                  <a:pt x="145328" y="94568"/>
                  <a:pt x="162116" y="97081"/>
                  <a:pt x="166437" y="84293"/>
                </a:cubicBezTo>
                <a:cubicBezTo>
                  <a:pt x="167069" y="82412"/>
                  <a:pt x="167378" y="80971"/>
                  <a:pt x="167307" y="79245"/>
                </a:cubicBezTo>
                <a:cubicBezTo>
                  <a:pt x="166926" y="71065"/>
                  <a:pt x="157567" y="66160"/>
                  <a:pt x="157853" y="52599"/>
                </a:cubicBezTo>
                <a:cubicBezTo>
                  <a:pt x="158246" y="33942"/>
                  <a:pt x="176320" y="24762"/>
                  <a:pt x="169866" y="17380"/>
                </a:cubicBezTo>
                <a:cubicBezTo>
                  <a:pt x="166152" y="13142"/>
                  <a:pt x="160330" y="16344"/>
                  <a:pt x="143566" y="9903"/>
                </a:cubicBezTo>
                <a:cubicBezTo>
                  <a:pt x="134314" y="6343"/>
                  <a:pt x="132505" y="4010"/>
                  <a:pt x="123551" y="1926"/>
                </a:cubicBezTo>
                <a:cubicBezTo>
                  <a:pt x="119493" y="985"/>
                  <a:pt x="115234" y="1"/>
                  <a:pt x="111116" y="1"/>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txBox="1">
            <a:spLocks noGrp="1"/>
          </p:cNvSpPr>
          <p:nvPr>
            <p:ph type="subTitle" idx="1"/>
          </p:nvPr>
        </p:nvSpPr>
        <p:spPr>
          <a:xfrm>
            <a:off x="4421795" y="1502600"/>
            <a:ext cx="3440700" cy="6447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a:lvl1pPr>
            <a:lvl2pPr lvl="1" algn="l" rtl="0">
              <a:spcBef>
                <a:spcPts val="0"/>
              </a:spcBef>
              <a:spcAft>
                <a:spcPts val="0"/>
              </a:spcAft>
              <a:buNone/>
              <a:defRPr/>
            </a:lvl2pPr>
            <a:lvl3pPr lvl="2" algn="l" rtl="0">
              <a:spcBef>
                <a:spcPts val="0"/>
              </a:spcBef>
              <a:spcAft>
                <a:spcPts val="0"/>
              </a:spcAft>
              <a:buNone/>
              <a:defRPr/>
            </a:lvl3pPr>
            <a:lvl4pPr lvl="3" algn="l" rtl="0">
              <a:spcBef>
                <a:spcPts val="0"/>
              </a:spcBef>
              <a:spcAft>
                <a:spcPts val="0"/>
              </a:spcAft>
              <a:buNone/>
              <a:defRPr/>
            </a:lvl4pPr>
            <a:lvl5pPr lvl="4" algn="l" rtl="0">
              <a:spcBef>
                <a:spcPts val="0"/>
              </a:spcBef>
              <a:spcAft>
                <a:spcPts val="0"/>
              </a:spcAft>
              <a:buNone/>
              <a:defRPr/>
            </a:lvl5pPr>
            <a:lvl6pPr lvl="5" algn="l" rtl="0">
              <a:spcBef>
                <a:spcPts val="0"/>
              </a:spcBef>
              <a:spcAft>
                <a:spcPts val="0"/>
              </a:spcAft>
              <a:buNone/>
              <a:defRPr/>
            </a:lvl6pPr>
            <a:lvl7pPr lvl="6" algn="l" rtl="0">
              <a:spcBef>
                <a:spcPts val="0"/>
              </a:spcBef>
              <a:spcAft>
                <a:spcPts val="0"/>
              </a:spcAft>
              <a:buNone/>
              <a:defRPr/>
            </a:lvl7pPr>
            <a:lvl8pPr lvl="7" algn="l" rtl="0">
              <a:spcBef>
                <a:spcPts val="0"/>
              </a:spcBef>
              <a:spcAft>
                <a:spcPts val="0"/>
              </a:spcAft>
              <a:buNone/>
              <a:defRPr/>
            </a:lvl8pPr>
            <a:lvl9pPr lvl="8" algn="l" rtl="0">
              <a:spcBef>
                <a:spcPts val="0"/>
              </a:spcBef>
              <a:spcAft>
                <a:spcPts val="0"/>
              </a:spcAft>
              <a:buNone/>
              <a:defRPr/>
            </a:lvl9pPr>
          </a:lstStyle>
          <a:p>
            <a:endParaRPr/>
          </a:p>
        </p:txBody>
      </p:sp>
      <p:sp>
        <p:nvSpPr>
          <p:cNvPr id="208" name="Google Shape;208;p31"/>
          <p:cNvSpPr txBox="1">
            <a:spLocks noGrp="1"/>
          </p:cNvSpPr>
          <p:nvPr>
            <p:ph type="subTitle" idx="2"/>
          </p:nvPr>
        </p:nvSpPr>
        <p:spPr>
          <a:xfrm>
            <a:off x="4421795" y="2593550"/>
            <a:ext cx="3440700" cy="6447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a:lvl1pPr>
            <a:lvl2pPr lvl="1" algn="l" rtl="0">
              <a:spcBef>
                <a:spcPts val="0"/>
              </a:spcBef>
              <a:spcAft>
                <a:spcPts val="0"/>
              </a:spcAft>
              <a:buNone/>
              <a:defRPr/>
            </a:lvl2pPr>
            <a:lvl3pPr lvl="2" algn="l" rtl="0">
              <a:spcBef>
                <a:spcPts val="0"/>
              </a:spcBef>
              <a:spcAft>
                <a:spcPts val="0"/>
              </a:spcAft>
              <a:buNone/>
              <a:defRPr/>
            </a:lvl3pPr>
            <a:lvl4pPr lvl="3" algn="l" rtl="0">
              <a:spcBef>
                <a:spcPts val="0"/>
              </a:spcBef>
              <a:spcAft>
                <a:spcPts val="0"/>
              </a:spcAft>
              <a:buNone/>
              <a:defRPr/>
            </a:lvl4pPr>
            <a:lvl5pPr lvl="4" algn="l" rtl="0">
              <a:spcBef>
                <a:spcPts val="0"/>
              </a:spcBef>
              <a:spcAft>
                <a:spcPts val="0"/>
              </a:spcAft>
              <a:buNone/>
              <a:defRPr/>
            </a:lvl5pPr>
            <a:lvl6pPr lvl="5" algn="l" rtl="0">
              <a:spcBef>
                <a:spcPts val="0"/>
              </a:spcBef>
              <a:spcAft>
                <a:spcPts val="0"/>
              </a:spcAft>
              <a:buNone/>
              <a:defRPr/>
            </a:lvl6pPr>
            <a:lvl7pPr lvl="6" algn="l" rtl="0">
              <a:spcBef>
                <a:spcPts val="0"/>
              </a:spcBef>
              <a:spcAft>
                <a:spcPts val="0"/>
              </a:spcAft>
              <a:buNone/>
              <a:defRPr/>
            </a:lvl7pPr>
            <a:lvl8pPr lvl="7" algn="l" rtl="0">
              <a:spcBef>
                <a:spcPts val="0"/>
              </a:spcBef>
              <a:spcAft>
                <a:spcPts val="0"/>
              </a:spcAft>
              <a:buNone/>
              <a:defRPr/>
            </a:lvl8pPr>
            <a:lvl9pPr lvl="8" algn="l" rtl="0">
              <a:spcBef>
                <a:spcPts val="0"/>
              </a:spcBef>
              <a:spcAft>
                <a:spcPts val="0"/>
              </a:spcAft>
              <a:buNone/>
              <a:defRPr/>
            </a:lvl9pPr>
          </a:lstStyle>
          <a:p>
            <a:endParaRPr/>
          </a:p>
        </p:txBody>
      </p:sp>
      <p:sp>
        <p:nvSpPr>
          <p:cNvPr id="209" name="Google Shape;209;p31"/>
          <p:cNvSpPr txBox="1">
            <a:spLocks noGrp="1"/>
          </p:cNvSpPr>
          <p:nvPr>
            <p:ph type="subTitle" idx="3"/>
          </p:nvPr>
        </p:nvSpPr>
        <p:spPr>
          <a:xfrm>
            <a:off x="4421795" y="3684500"/>
            <a:ext cx="3440700" cy="6447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a:lvl1pPr>
            <a:lvl2pPr lvl="1" algn="l" rtl="0">
              <a:spcBef>
                <a:spcPts val="0"/>
              </a:spcBef>
              <a:spcAft>
                <a:spcPts val="0"/>
              </a:spcAft>
              <a:buNone/>
              <a:defRPr/>
            </a:lvl2pPr>
            <a:lvl3pPr lvl="2" algn="l" rtl="0">
              <a:spcBef>
                <a:spcPts val="0"/>
              </a:spcBef>
              <a:spcAft>
                <a:spcPts val="0"/>
              </a:spcAft>
              <a:buNone/>
              <a:defRPr/>
            </a:lvl3pPr>
            <a:lvl4pPr lvl="3" algn="l" rtl="0">
              <a:spcBef>
                <a:spcPts val="0"/>
              </a:spcBef>
              <a:spcAft>
                <a:spcPts val="0"/>
              </a:spcAft>
              <a:buNone/>
              <a:defRPr/>
            </a:lvl4pPr>
            <a:lvl5pPr lvl="4" algn="l" rtl="0">
              <a:spcBef>
                <a:spcPts val="0"/>
              </a:spcBef>
              <a:spcAft>
                <a:spcPts val="0"/>
              </a:spcAft>
              <a:buNone/>
              <a:defRPr/>
            </a:lvl5pPr>
            <a:lvl6pPr lvl="5" algn="l" rtl="0">
              <a:spcBef>
                <a:spcPts val="0"/>
              </a:spcBef>
              <a:spcAft>
                <a:spcPts val="0"/>
              </a:spcAft>
              <a:buNone/>
              <a:defRPr/>
            </a:lvl6pPr>
            <a:lvl7pPr lvl="6" algn="l" rtl="0">
              <a:spcBef>
                <a:spcPts val="0"/>
              </a:spcBef>
              <a:spcAft>
                <a:spcPts val="0"/>
              </a:spcAft>
              <a:buNone/>
              <a:defRPr/>
            </a:lvl7pPr>
            <a:lvl8pPr lvl="7" algn="l" rtl="0">
              <a:spcBef>
                <a:spcPts val="0"/>
              </a:spcBef>
              <a:spcAft>
                <a:spcPts val="0"/>
              </a:spcAft>
              <a:buNone/>
              <a:defRPr/>
            </a:lvl8pPr>
            <a:lvl9pPr lvl="8" algn="l" rtl="0">
              <a:spcBef>
                <a:spcPts val="0"/>
              </a:spcBef>
              <a:spcAft>
                <a:spcPts val="0"/>
              </a:spcAft>
              <a:buNone/>
              <a:defRPr/>
            </a:lvl9pPr>
          </a:lstStyle>
          <a:p>
            <a:endParaRPr/>
          </a:p>
        </p:txBody>
      </p:sp>
      <p:sp>
        <p:nvSpPr>
          <p:cNvPr id="210" name="Google Shape;210;p31"/>
          <p:cNvSpPr txBox="1">
            <a:spLocks noGrp="1"/>
          </p:cNvSpPr>
          <p:nvPr>
            <p:ph type="subTitle" idx="4"/>
          </p:nvPr>
        </p:nvSpPr>
        <p:spPr>
          <a:xfrm>
            <a:off x="1646905" y="1653580"/>
            <a:ext cx="1708800" cy="446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b="1">
                <a:solidFill>
                  <a:srgbClr val="9171BD"/>
                </a:solidFill>
              </a:defRPr>
            </a:lvl1pPr>
            <a:lvl2pPr lvl="1" rtl="0">
              <a:spcBef>
                <a:spcPts val="0"/>
              </a:spcBef>
              <a:spcAft>
                <a:spcPts val="0"/>
              </a:spcAft>
              <a:buNone/>
              <a:defRPr sz="1800" b="1">
                <a:solidFill>
                  <a:schemeClr val="accent1"/>
                </a:solidFill>
              </a:defRPr>
            </a:lvl2pPr>
            <a:lvl3pPr lvl="2" rtl="0">
              <a:spcBef>
                <a:spcPts val="0"/>
              </a:spcBef>
              <a:spcAft>
                <a:spcPts val="0"/>
              </a:spcAft>
              <a:buNone/>
              <a:defRPr sz="1800" b="1">
                <a:solidFill>
                  <a:schemeClr val="accent1"/>
                </a:solidFill>
              </a:defRPr>
            </a:lvl3pPr>
            <a:lvl4pPr lvl="3" rtl="0">
              <a:spcBef>
                <a:spcPts val="0"/>
              </a:spcBef>
              <a:spcAft>
                <a:spcPts val="0"/>
              </a:spcAft>
              <a:buNone/>
              <a:defRPr sz="1800" b="1">
                <a:solidFill>
                  <a:schemeClr val="accent1"/>
                </a:solidFill>
              </a:defRPr>
            </a:lvl4pPr>
            <a:lvl5pPr lvl="4" rtl="0">
              <a:spcBef>
                <a:spcPts val="0"/>
              </a:spcBef>
              <a:spcAft>
                <a:spcPts val="0"/>
              </a:spcAft>
              <a:buNone/>
              <a:defRPr sz="1800" b="1">
                <a:solidFill>
                  <a:schemeClr val="accent1"/>
                </a:solidFill>
              </a:defRPr>
            </a:lvl5pPr>
            <a:lvl6pPr lvl="5" rtl="0">
              <a:spcBef>
                <a:spcPts val="0"/>
              </a:spcBef>
              <a:spcAft>
                <a:spcPts val="0"/>
              </a:spcAft>
              <a:buNone/>
              <a:defRPr sz="1800" b="1">
                <a:solidFill>
                  <a:schemeClr val="accent1"/>
                </a:solidFill>
              </a:defRPr>
            </a:lvl6pPr>
            <a:lvl7pPr lvl="6" rtl="0">
              <a:spcBef>
                <a:spcPts val="0"/>
              </a:spcBef>
              <a:spcAft>
                <a:spcPts val="0"/>
              </a:spcAft>
              <a:buNone/>
              <a:defRPr sz="1800" b="1">
                <a:solidFill>
                  <a:schemeClr val="accent1"/>
                </a:solidFill>
              </a:defRPr>
            </a:lvl7pPr>
            <a:lvl8pPr lvl="7" rtl="0">
              <a:spcBef>
                <a:spcPts val="0"/>
              </a:spcBef>
              <a:spcAft>
                <a:spcPts val="0"/>
              </a:spcAft>
              <a:buNone/>
              <a:defRPr sz="1800" b="1">
                <a:solidFill>
                  <a:schemeClr val="accent1"/>
                </a:solidFill>
              </a:defRPr>
            </a:lvl8pPr>
            <a:lvl9pPr lvl="8" rtl="0">
              <a:spcBef>
                <a:spcPts val="0"/>
              </a:spcBef>
              <a:spcAft>
                <a:spcPts val="0"/>
              </a:spcAft>
              <a:buNone/>
              <a:defRPr sz="1800" b="1">
                <a:solidFill>
                  <a:schemeClr val="accent1"/>
                </a:solidFill>
              </a:defRPr>
            </a:lvl9pPr>
          </a:lstStyle>
          <a:p>
            <a:endParaRPr/>
          </a:p>
        </p:txBody>
      </p:sp>
      <p:sp>
        <p:nvSpPr>
          <p:cNvPr id="211" name="Google Shape;211;p31"/>
          <p:cNvSpPr txBox="1">
            <a:spLocks noGrp="1"/>
          </p:cNvSpPr>
          <p:nvPr>
            <p:ph type="subTitle" idx="5"/>
          </p:nvPr>
        </p:nvSpPr>
        <p:spPr>
          <a:xfrm>
            <a:off x="1646905" y="2710413"/>
            <a:ext cx="1708800" cy="446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b="1">
                <a:solidFill>
                  <a:srgbClr val="9171BD"/>
                </a:solidFill>
              </a:defRPr>
            </a:lvl1pPr>
            <a:lvl2pPr lvl="1" rtl="0">
              <a:spcBef>
                <a:spcPts val="0"/>
              </a:spcBef>
              <a:spcAft>
                <a:spcPts val="0"/>
              </a:spcAft>
              <a:buNone/>
              <a:defRPr sz="1800" b="1">
                <a:solidFill>
                  <a:schemeClr val="accent1"/>
                </a:solidFill>
              </a:defRPr>
            </a:lvl2pPr>
            <a:lvl3pPr lvl="2" rtl="0">
              <a:spcBef>
                <a:spcPts val="0"/>
              </a:spcBef>
              <a:spcAft>
                <a:spcPts val="0"/>
              </a:spcAft>
              <a:buNone/>
              <a:defRPr sz="1800" b="1">
                <a:solidFill>
                  <a:schemeClr val="accent1"/>
                </a:solidFill>
              </a:defRPr>
            </a:lvl3pPr>
            <a:lvl4pPr lvl="3" rtl="0">
              <a:spcBef>
                <a:spcPts val="0"/>
              </a:spcBef>
              <a:spcAft>
                <a:spcPts val="0"/>
              </a:spcAft>
              <a:buNone/>
              <a:defRPr sz="1800" b="1">
                <a:solidFill>
                  <a:schemeClr val="accent1"/>
                </a:solidFill>
              </a:defRPr>
            </a:lvl4pPr>
            <a:lvl5pPr lvl="4" rtl="0">
              <a:spcBef>
                <a:spcPts val="0"/>
              </a:spcBef>
              <a:spcAft>
                <a:spcPts val="0"/>
              </a:spcAft>
              <a:buNone/>
              <a:defRPr sz="1800" b="1">
                <a:solidFill>
                  <a:schemeClr val="accent1"/>
                </a:solidFill>
              </a:defRPr>
            </a:lvl5pPr>
            <a:lvl6pPr lvl="5" rtl="0">
              <a:spcBef>
                <a:spcPts val="0"/>
              </a:spcBef>
              <a:spcAft>
                <a:spcPts val="0"/>
              </a:spcAft>
              <a:buNone/>
              <a:defRPr sz="1800" b="1">
                <a:solidFill>
                  <a:schemeClr val="accent1"/>
                </a:solidFill>
              </a:defRPr>
            </a:lvl6pPr>
            <a:lvl7pPr lvl="6" rtl="0">
              <a:spcBef>
                <a:spcPts val="0"/>
              </a:spcBef>
              <a:spcAft>
                <a:spcPts val="0"/>
              </a:spcAft>
              <a:buNone/>
              <a:defRPr sz="1800" b="1">
                <a:solidFill>
                  <a:schemeClr val="accent1"/>
                </a:solidFill>
              </a:defRPr>
            </a:lvl7pPr>
            <a:lvl8pPr lvl="7" rtl="0">
              <a:spcBef>
                <a:spcPts val="0"/>
              </a:spcBef>
              <a:spcAft>
                <a:spcPts val="0"/>
              </a:spcAft>
              <a:buNone/>
              <a:defRPr sz="1800" b="1">
                <a:solidFill>
                  <a:schemeClr val="accent1"/>
                </a:solidFill>
              </a:defRPr>
            </a:lvl8pPr>
            <a:lvl9pPr lvl="8" rtl="0">
              <a:spcBef>
                <a:spcPts val="0"/>
              </a:spcBef>
              <a:spcAft>
                <a:spcPts val="0"/>
              </a:spcAft>
              <a:buNone/>
              <a:defRPr sz="1800" b="1">
                <a:solidFill>
                  <a:schemeClr val="accent1"/>
                </a:solidFill>
              </a:defRPr>
            </a:lvl9pPr>
          </a:lstStyle>
          <a:p>
            <a:endParaRPr/>
          </a:p>
        </p:txBody>
      </p:sp>
      <p:sp>
        <p:nvSpPr>
          <p:cNvPr id="212" name="Google Shape;212;p31"/>
          <p:cNvSpPr txBox="1">
            <a:spLocks noGrp="1"/>
          </p:cNvSpPr>
          <p:nvPr>
            <p:ph type="subTitle" idx="6"/>
          </p:nvPr>
        </p:nvSpPr>
        <p:spPr>
          <a:xfrm>
            <a:off x="1646905" y="3784152"/>
            <a:ext cx="1708800" cy="446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b="1">
                <a:solidFill>
                  <a:srgbClr val="9171BD"/>
                </a:solidFill>
              </a:defRPr>
            </a:lvl1pPr>
            <a:lvl2pPr lvl="1" rtl="0">
              <a:spcBef>
                <a:spcPts val="0"/>
              </a:spcBef>
              <a:spcAft>
                <a:spcPts val="0"/>
              </a:spcAft>
              <a:buNone/>
              <a:defRPr sz="1800" b="1">
                <a:solidFill>
                  <a:schemeClr val="accent1"/>
                </a:solidFill>
              </a:defRPr>
            </a:lvl2pPr>
            <a:lvl3pPr lvl="2" rtl="0">
              <a:spcBef>
                <a:spcPts val="0"/>
              </a:spcBef>
              <a:spcAft>
                <a:spcPts val="0"/>
              </a:spcAft>
              <a:buNone/>
              <a:defRPr sz="1800" b="1">
                <a:solidFill>
                  <a:schemeClr val="accent1"/>
                </a:solidFill>
              </a:defRPr>
            </a:lvl3pPr>
            <a:lvl4pPr lvl="3" rtl="0">
              <a:spcBef>
                <a:spcPts val="0"/>
              </a:spcBef>
              <a:spcAft>
                <a:spcPts val="0"/>
              </a:spcAft>
              <a:buNone/>
              <a:defRPr sz="1800" b="1">
                <a:solidFill>
                  <a:schemeClr val="accent1"/>
                </a:solidFill>
              </a:defRPr>
            </a:lvl4pPr>
            <a:lvl5pPr lvl="4" rtl="0">
              <a:spcBef>
                <a:spcPts val="0"/>
              </a:spcBef>
              <a:spcAft>
                <a:spcPts val="0"/>
              </a:spcAft>
              <a:buNone/>
              <a:defRPr sz="1800" b="1">
                <a:solidFill>
                  <a:schemeClr val="accent1"/>
                </a:solidFill>
              </a:defRPr>
            </a:lvl5pPr>
            <a:lvl6pPr lvl="5" rtl="0">
              <a:spcBef>
                <a:spcPts val="0"/>
              </a:spcBef>
              <a:spcAft>
                <a:spcPts val="0"/>
              </a:spcAft>
              <a:buNone/>
              <a:defRPr sz="1800" b="1">
                <a:solidFill>
                  <a:schemeClr val="accent1"/>
                </a:solidFill>
              </a:defRPr>
            </a:lvl6pPr>
            <a:lvl7pPr lvl="6" rtl="0">
              <a:spcBef>
                <a:spcPts val="0"/>
              </a:spcBef>
              <a:spcAft>
                <a:spcPts val="0"/>
              </a:spcAft>
              <a:buNone/>
              <a:defRPr sz="1800" b="1">
                <a:solidFill>
                  <a:schemeClr val="accent1"/>
                </a:solidFill>
              </a:defRPr>
            </a:lvl7pPr>
            <a:lvl8pPr lvl="7" rtl="0">
              <a:spcBef>
                <a:spcPts val="0"/>
              </a:spcBef>
              <a:spcAft>
                <a:spcPts val="0"/>
              </a:spcAft>
              <a:buNone/>
              <a:defRPr sz="1800" b="1">
                <a:solidFill>
                  <a:schemeClr val="accent1"/>
                </a:solidFill>
              </a:defRPr>
            </a:lvl8pPr>
            <a:lvl9pPr lvl="8" rtl="0">
              <a:spcBef>
                <a:spcPts val="0"/>
              </a:spcBef>
              <a:spcAft>
                <a:spcPts val="0"/>
              </a:spcAft>
              <a:buNone/>
              <a:defRPr sz="1800" b="1">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wo columns 5">
  <p:cSld name="CUSTOM_8">
    <p:spTree>
      <p:nvGrpSpPr>
        <p:cNvPr id="1" name="Shape 213"/>
        <p:cNvGrpSpPr/>
        <p:nvPr/>
      </p:nvGrpSpPr>
      <p:grpSpPr>
        <a:xfrm>
          <a:off x="0" y="0"/>
          <a:ext cx="0" cy="0"/>
          <a:chOff x="0" y="0"/>
          <a:chExt cx="0" cy="0"/>
        </a:xfrm>
      </p:grpSpPr>
      <p:sp>
        <p:nvSpPr>
          <p:cNvPr id="214" name="Google Shape;214;p32"/>
          <p:cNvSpPr txBox="1">
            <a:spLocks noGrp="1"/>
          </p:cNvSpPr>
          <p:nvPr>
            <p:ph type="title"/>
          </p:nvPr>
        </p:nvSpPr>
        <p:spPr>
          <a:xfrm>
            <a:off x="718500" y="347795"/>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atin typeface="Helvetica Neue Light"/>
                <a:ea typeface="Helvetica Neue Light"/>
                <a:cs typeface="Helvetica Neue Light"/>
                <a:sym typeface="Helvetica Neue Light"/>
              </a:defRPr>
            </a:lvl2pPr>
            <a:lvl3pPr lvl="2" rtl="0">
              <a:spcBef>
                <a:spcPts val="0"/>
              </a:spcBef>
              <a:spcAft>
                <a:spcPts val="0"/>
              </a:spcAft>
              <a:buNone/>
              <a:defRPr>
                <a:latin typeface="Helvetica Neue Light"/>
                <a:ea typeface="Helvetica Neue Light"/>
                <a:cs typeface="Helvetica Neue Light"/>
                <a:sym typeface="Helvetica Neue Light"/>
              </a:defRPr>
            </a:lvl3pPr>
            <a:lvl4pPr lvl="3" rtl="0">
              <a:spcBef>
                <a:spcPts val="0"/>
              </a:spcBef>
              <a:spcAft>
                <a:spcPts val="0"/>
              </a:spcAft>
              <a:buNone/>
              <a:defRPr>
                <a:latin typeface="Helvetica Neue Light"/>
                <a:ea typeface="Helvetica Neue Light"/>
                <a:cs typeface="Helvetica Neue Light"/>
                <a:sym typeface="Helvetica Neue Light"/>
              </a:defRPr>
            </a:lvl4pPr>
            <a:lvl5pPr lvl="4" rtl="0">
              <a:spcBef>
                <a:spcPts val="0"/>
              </a:spcBef>
              <a:spcAft>
                <a:spcPts val="0"/>
              </a:spcAft>
              <a:buNone/>
              <a:defRPr>
                <a:latin typeface="Helvetica Neue Light"/>
                <a:ea typeface="Helvetica Neue Light"/>
                <a:cs typeface="Helvetica Neue Light"/>
                <a:sym typeface="Helvetica Neue Light"/>
              </a:defRPr>
            </a:lvl5pPr>
            <a:lvl6pPr lvl="5" rtl="0">
              <a:spcBef>
                <a:spcPts val="0"/>
              </a:spcBef>
              <a:spcAft>
                <a:spcPts val="0"/>
              </a:spcAft>
              <a:buNone/>
              <a:defRPr>
                <a:latin typeface="Helvetica Neue Light"/>
                <a:ea typeface="Helvetica Neue Light"/>
                <a:cs typeface="Helvetica Neue Light"/>
                <a:sym typeface="Helvetica Neue Light"/>
              </a:defRPr>
            </a:lvl6pPr>
            <a:lvl7pPr lvl="6" rtl="0">
              <a:spcBef>
                <a:spcPts val="0"/>
              </a:spcBef>
              <a:spcAft>
                <a:spcPts val="0"/>
              </a:spcAft>
              <a:buNone/>
              <a:defRPr>
                <a:latin typeface="Helvetica Neue Light"/>
                <a:ea typeface="Helvetica Neue Light"/>
                <a:cs typeface="Helvetica Neue Light"/>
                <a:sym typeface="Helvetica Neue Light"/>
              </a:defRPr>
            </a:lvl7pPr>
            <a:lvl8pPr lvl="7" rtl="0">
              <a:spcBef>
                <a:spcPts val="0"/>
              </a:spcBef>
              <a:spcAft>
                <a:spcPts val="0"/>
              </a:spcAft>
              <a:buNone/>
              <a:defRPr>
                <a:latin typeface="Helvetica Neue Light"/>
                <a:ea typeface="Helvetica Neue Light"/>
                <a:cs typeface="Helvetica Neue Light"/>
                <a:sym typeface="Helvetica Neue Light"/>
              </a:defRPr>
            </a:lvl8pPr>
            <a:lvl9pPr lvl="8" rtl="0">
              <a:spcBef>
                <a:spcPts val="0"/>
              </a:spcBef>
              <a:spcAft>
                <a:spcPts val="0"/>
              </a:spcAft>
              <a:buNone/>
              <a:defRPr>
                <a:latin typeface="Helvetica Neue Light"/>
                <a:ea typeface="Helvetica Neue Light"/>
                <a:cs typeface="Helvetica Neue Light"/>
                <a:sym typeface="Helvetica Neue Light"/>
              </a:defRPr>
            </a:lvl9pPr>
          </a:lstStyle>
          <a:p>
            <a:endParaRPr/>
          </a:p>
        </p:txBody>
      </p:sp>
      <p:sp>
        <p:nvSpPr>
          <p:cNvPr id="215" name="Google Shape;215;p32"/>
          <p:cNvSpPr/>
          <p:nvPr/>
        </p:nvSpPr>
        <p:spPr>
          <a:xfrm rot="10800000" flipH="1">
            <a:off x="-2536724" y="3650250"/>
            <a:ext cx="6718109" cy="2956828"/>
          </a:xfrm>
          <a:custGeom>
            <a:avLst/>
            <a:gdLst/>
            <a:ahLst/>
            <a:cxnLst/>
            <a:rect l="l" t="t" r="r" b="b"/>
            <a:pathLst>
              <a:path w="303027" h="140902" extrusionOk="0">
                <a:moveTo>
                  <a:pt x="288430" y="1"/>
                </a:moveTo>
                <a:cubicBezTo>
                  <a:pt x="278141" y="1"/>
                  <a:pt x="261395" y="18672"/>
                  <a:pt x="223326" y="38139"/>
                </a:cubicBezTo>
                <a:cubicBezTo>
                  <a:pt x="189569" y="55389"/>
                  <a:pt x="166110" y="67382"/>
                  <a:pt x="137616" y="67382"/>
                </a:cubicBezTo>
                <a:cubicBezTo>
                  <a:pt x="135548" y="67382"/>
                  <a:pt x="133454" y="67319"/>
                  <a:pt x="131327" y="67190"/>
                </a:cubicBezTo>
                <a:cubicBezTo>
                  <a:pt x="98280" y="65181"/>
                  <a:pt x="83764" y="52963"/>
                  <a:pt x="60932" y="52963"/>
                </a:cubicBezTo>
                <a:cubicBezTo>
                  <a:pt x="55211" y="52963"/>
                  <a:pt x="48968" y="53730"/>
                  <a:pt x="41780" y="55617"/>
                </a:cubicBezTo>
                <a:cubicBezTo>
                  <a:pt x="33481" y="57796"/>
                  <a:pt x="7383" y="64642"/>
                  <a:pt x="3239" y="83466"/>
                </a:cubicBezTo>
                <a:cubicBezTo>
                  <a:pt x="1" y="98194"/>
                  <a:pt x="10752" y="117661"/>
                  <a:pt x="23790" y="122030"/>
                </a:cubicBezTo>
                <a:cubicBezTo>
                  <a:pt x="29171" y="123840"/>
                  <a:pt x="34041" y="122757"/>
                  <a:pt x="40994" y="127198"/>
                </a:cubicBezTo>
                <a:cubicBezTo>
                  <a:pt x="45245" y="129912"/>
                  <a:pt x="47888" y="134639"/>
                  <a:pt x="52007" y="137556"/>
                </a:cubicBezTo>
                <a:cubicBezTo>
                  <a:pt x="55417" y="139970"/>
                  <a:pt x="59407" y="140902"/>
                  <a:pt x="63557" y="140902"/>
                </a:cubicBezTo>
                <a:cubicBezTo>
                  <a:pt x="68637" y="140902"/>
                  <a:pt x="73958" y="139505"/>
                  <a:pt x="78749" y="137723"/>
                </a:cubicBezTo>
                <a:cubicBezTo>
                  <a:pt x="91893" y="132817"/>
                  <a:pt x="101525" y="132317"/>
                  <a:pt x="105550" y="131270"/>
                </a:cubicBezTo>
                <a:cubicBezTo>
                  <a:pt x="110694" y="129930"/>
                  <a:pt x="115295" y="129397"/>
                  <a:pt x="119496" y="129397"/>
                </a:cubicBezTo>
                <a:cubicBezTo>
                  <a:pt x="135878" y="129397"/>
                  <a:pt x="146185" y="137503"/>
                  <a:pt x="158993" y="137503"/>
                </a:cubicBezTo>
                <a:cubicBezTo>
                  <a:pt x="161669" y="137503"/>
                  <a:pt x="164454" y="137150"/>
                  <a:pt x="167427" y="136294"/>
                </a:cubicBezTo>
                <a:cubicBezTo>
                  <a:pt x="189251" y="130007"/>
                  <a:pt x="182678" y="107731"/>
                  <a:pt x="208801" y="87871"/>
                </a:cubicBezTo>
                <a:cubicBezTo>
                  <a:pt x="239174" y="64785"/>
                  <a:pt x="265177" y="81871"/>
                  <a:pt x="285382" y="59261"/>
                </a:cubicBezTo>
                <a:cubicBezTo>
                  <a:pt x="302110" y="40556"/>
                  <a:pt x="303027" y="7933"/>
                  <a:pt x="292430" y="1158"/>
                </a:cubicBezTo>
                <a:cubicBezTo>
                  <a:pt x="291197" y="370"/>
                  <a:pt x="289878" y="1"/>
                  <a:pt x="288430" y="1"/>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2"/>
          <p:cNvSpPr txBox="1">
            <a:spLocks noGrp="1"/>
          </p:cNvSpPr>
          <p:nvPr>
            <p:ph type="subTitle" idx="1"/>
          </p:nvPr>
        </p:nvSpPr>
        <p:spPr>
          <a:xfrm>
            <a:off x="612900" y="1169725"/>
            <a:ext cx="3933000" cy="3437400"/>
          </a:xfrm>
          <a:prstGeom prst="rect">
            <a:avLst/>
          </a:prstGeom>
          <a:noFill/>
        </p:spPr>
        <p:txBody>
          <a:bodyPr spcFirstLastPara="1" wrap="square" lIns="91425" tIns="91425" rIns="91425" bIns="91425" anchor="t" anchorCtr="0">
            <a:noAutofit/>
          </a:bodyPr>
          <a:lstStyle>
            <a:lvl1pPr lvl="0" algn="l" rtl="0">
              <a:spcBef>
                <a:spcPts val="0"/>
              </a:spcBef>
              <a:spcAft>
                <a:spcPts val="0"/>
              </a:spcAft>
              <a:buNone/>
              <a:defRPr sz="1300"/>
            </a:lvl1pPr>
            <a:lvl2pPr lvl="1" rtl="0">
              <a:spcBef>
                <a:spcPts val="0"/>
              </a:spcBef>
              <a:spcAft>
                <a:spcPts val="0"/>
              </a:spcAft>
              <a:buNone/>
              <a:defRPr sz="1300"/>
            </a:lvl2pPr>
            <a:lvl3pPr lvl="2" rtl="0">
              <a:spcBef>
                <a:spcPts val="0"/>
              </a:spcBef>
              <a:spcAft>
                <a:spcPts val="0"/>
              </a:spcAft>
              <a:buNone/>
              <a:defRPr sz="1300"/>
            </a:lvl3pPr>
            <a:lvl4pPr lvl="3" rtl="0">
              <a:spcBef>
                <a:spcPts val="0"/>
              </a:spcBef>
              <a:spcAft>
                <a:spcPts val="0"/>
              </a:spcAft>
              <a:buNone/>
              <a:defRPr sz="1300"/>
            </a:lvl4pPr>
            <a:lvl5pPr lvl="4" rtl="0">
              <a:spcBef>
                <a:spcPts val="0"/>
              </a:spcBef>
              <a:spcAft>
                <a:spcPts val="0"/>
              </a:spcAft>
              <a:buNone/>
              <a:defRPr sz="1300"/>
            </a:lvl5pPr>
            <a:lvl6pPr lvl="5" rtl="0">
              <a:spcBef>
                <a:spcPts val="0"/>
              </a:spcBef>
              <a:spcAft>
                <a:spcPts val="0"/>
              </a:spcAft>
              <a:buNone/>
              <a:defRPr sz="1300"/>
            </a:lvl6pPr>
            <a:lvl7pPr lvl="6" rtl="0">
              <a:spcBef>
                <a:spcPts val="0"/>
              </a:spcBef>
              <a:spcAft>
                <a:spcPts val="0"/>
              </a:spcAft>
              <a:buNone/>
              <a:defRPr sz="1300"/>
            </a:lvl7pPr>
            <a:lvl8pPr lvl="7" rtl="0">
              <a:spcBef>
                <a:spcPts val="0"/>
              </a:spcBef>
              <a:spcAft>
                <a:spcPts val="0"/>
              </a:spcAft>
              <a:buNone/>
              <a:defRPr sz="1300"/>
            </a:lvl8pPr>
            <a:lvl9pPr lvl="8" rtl="0">
              <a:spcBef>
                <a:spcPts val="0"/>
              </a:spcBef>
              <a:spcAft>
                <a:spcPts val="0"/>
              </a:spcAft>
              <a:buNone/>
              <a:defRPr sz="1300"/>
            </a:lvl9pPr>
          </a:lstStyle>
          <a:p>
            <a:endParaRPr/>
          </a:p>
        </p:txBody>
      </p:sp>
      <p:sp>
        <p:nvSpPr>
          <p:cNvPr id="217" name="Google Shape;217;p32"/>
          <p:cNvSpPr txBox="1">
            <a:spLocks noGrp="1"/>
          </p:cNvSpPr>
          <p:nvPr>
            <p:ph type="subTitle" idx="2"/>
          </p:nvPr>
        </p:nvSpPr>
        <p:spPr>
          <a:xfrm>
            <a:off x="4589425" y="1169725"/>
            <a:ext cx="3839700" cy="3437400"/>
          </a:xfrm>
          <a:prstGeom prst="rect">
            <a:avLst/>
          </a:prstGeom>
          <a:noFill/>
        </p:spPr>
        <p:txBody>
          <a:bodyPr spcFirstLastPara="1" wrap="square" lIns="91425" tIns="91425" rIns="91425" bIns="91425" anchor="t" anchorCtr="0">
            <a:noAutofit/>
          </a:bodyPr>
          <a:lstStyle>
            <a:lvl1pPr lvl="0" algn="l" rtl="0">
              <a:spcBef>
                <a:spcPts val="0"/>
              </a:spcBef>
              <a:spcAft>
                <a:spcPts val="0"/>
              </a:spcAft>
              <a:buNone/>
              <a:defRPr sz="1300"/>
            </a:lvl1pPr>
            <a:lvl2pPr lvl="1" rtl="0">
              <a:spcBef>
                <a:spcPts val="0"/>
              </a:spcBef>
              <a:spcAft>
                <a:spcPts val="0"/>
              </a:spcAft>
              <a:buNone/>
              <a:defRPr sz="1300"/>
            </a:lvl2pPr>
            <a:lvl3pPr lvl="2" rtl="0">
              <a:spcBef>
                <a:spcPts val="0"/>
              </a:spcBef>
              <a:spcAft>
                <a:spcPts val="0"/>
              </a:spcAft>
              <a:buNone/>
              <a:defRPr sz="1300"/>
            </a:lvl3pPr>
            <a:lvl4pPr lvl="3" rtl="0">
              <a:spcBef>
                <a:spcPts val="0"/>
              </a:spcBef>
              <a:spcAft>
                <a:spcPts val="0"/>
              </a:spcAft>
              <a:buNone/>
              <a:defRPr sz="1300"/>
            </a:lvl4pPr>
            <a:lvl5pPr lvl="4" rtl="0">
              <a:spcBef>
                <a:spcPts val="0"/>
              </a:spcBef>
              <a:spcAft>
                <a:spcPts val="0"/>
              </a:spcAft>
              <a:buNone/>
              <a:defRPr sz="1300"/>
            </a:lvl5pPr>
            <a:lvl6pPr lvl="5" rtl="0">
              <a:spcBef>
                <a:spcPts val="0"/>
              </a:spcBef>
              <a:spcAft>
                <a:spcPts val="0"/>
              </a:spcAft>
              <a:buNone/>
              <a:defRPr sz="1300"/>
            </a:lvl6pPr>
            <a:lvl7pPr lvl="6" rtl="0">
              <a:spcBef>
                <a:spcPts val="0"/>
              </a:spcBef>
              <a:spcAft>
                <a:spcPts val="0"/>
              </a:spcAft>
              <a:buNone/>
              <a:defRPr sz="1300"/>
            </a:lvl7pPr>
            <a:lvl8pPr lvl="7" rtl="0">
              <a:spcBef>
                <a:spcPts val="0"/>
              </a:spcBef>
              <a:spcAft>
                <a:spcPts val="0"/>
              </a:spcAft>
              <a:buNone/>
              <a:defRPr sz="1300"/>
            </a:lvl8pPr>
            <a:lvl9pPr lvl="8" rtl="0">
              <a:spcBef>
                <a:spcPts val="0"/>
              </a:spcBef>
              <a:spcAft>
                <a:spcPts val="0"/>
              </a:spcAft>
              <a:buNone/>
              <a:defRPr sz="13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5">
  <p:cSld name="CUSTOM_9">
    <p:spTree>
      <p:nvGrpSpPr>
        <p:cNvPr id="1" name="Shape 218"/>
        <p:cNvGrpSpPr/>
        <p:nvPr/>
      </p:nvGrpSpPr>
      <p:grpSpPr>
        <a:xfrm>
          <a:off x="0" y="0"/>
          <a:ext cx="0" cy="0"/>
          <a:chOff x="0" y="0"/>
          <a:chExt cx="0" cy="0"/>
        </a:xfrm>
      </p:grpSpPr>
      <p:sp>
        <p:nvSpPr>
          <p:cNvPr id="219" name="Google Shape;219;p33"/>
          <p:cNvSpPr/>
          <p:nvPr/>
        </p:nvSpPr>
        <p:spPr>
          <a:xfrm>
            <a:off x="586825" y="0"/>
            <a:ext cx="6039251" cy="1257950"/>
          </a:xfrm>
          <a:custGeom>
            <a:avLst/>
            <a:gdLst/>
            <a:ahLst/>
            <a:cxnLst/>
            <a:rect l="l" t="t" r="r" b="b"/>
            <a:pathLst>
              <a:path w="67625" h="14086" extrusionOk="0">
                <a:moveTo>
                  <a:pt x="0" y="0"/>
                </a:moveTo>
                <a:cubicBezTo>
                  <a:pt x="402" y="4113"/>
                  <a:pt x="2448" y="8075"/>
                  <a:pt x="5668" y="10680"/>
                </a:cubicBezTo>
                <a:cubicBezTo>
                  <a:pt x="8424" y="12907"/>
                  <a:pt x="11971" y="14085"/>
                  <a:pt x="15507" y="14085"/>
                </a:cubicBezTo>
                <a:cubicBezTo>
                  <a:pt x="17301" y="14085"/>
                  <a:pt x="19092" y="13782"/>
                  <a:pt x="20776" y="13158"/>
                </a:cubicBezTo>
                <a:cubicBezTo>
                  <a:pt x="24326" y="11848"/>
                  <a:pt x="27347" y="9253"/>
                  <a:pt x="31004" y="8278"/>
                </a:cubicBezTo>
                <a:cubicBezTo>
                  <a:pt x="32201" y="7958"/>
                  <a:pt x="33406" y="7822"/>
                  <a:pt x="34617" y="7822"/>
                </a:cubicBezTo>
                <a:cubicBezTo>
                  <a:pt x="41471" y="7822"/>
                  <a:pt x="48519" y="12169"/>
                  <a:pt x="55292" y="12169"/>
                </a:cubicBezTo>
                <a:cubicBezTo>
                  <a:pt x="56756" y="12169"/>
                  <a:pt x="58207" y="11966"/>
                  <a:pt x="59641" y="11472"/>
                </a:cubicBezTo>
                <a:cubicBezTo>
                  <a:pt x="64328" y="9852"/>
                  <a:pt x="67624" y="4931"/>
                  <a:pt x="67477"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3"/>
          <p:cNvSpPr/>
          <p:nvPr/>
        </p:nvSpPr>
        <p:spPr>
          <a:xfrm>
            <a:off x="-152400" y="0"/>
            <a:ext cx="2499379" cy="4426045"/>
          </a:xfrm>
          <a:custGeom>
            <a:avLst/>
            <a:gdLst/>
            <a:ahLst/>
            <a:cxnLst/>
            <a:rect l="l" t="t" r="r" b="b"/>
            <a:pathLst>
              <a:path w="27987" h="49561" extrusionOk="0">
                <a:moveTo>
                  <a:pt x="0" y="0"/>
                </a:moveTo>
                <a:lnTo>
                  <a:pt x="0" y="47737"/>
                </a:lnTo>
                <a:cubicBezTo>
                  <a:pt x="1387" y="48842"/>
                  <a:pt x="3097" y="49560"/>
                  <a:pt x="4802" y="49560"/>
                </a:cubicBezTo>
                <a:cubicBezTo>
                  <a:pt x="5401" y="49560"/>
                  <a:pt x="5998" y="49472"/>
                  <a:pt x="6582" y="49280"/>
                </a:cubicBezTo>
                <a:cubicBezTo>
                  <a:pt x="10792" y="47899"/>
                  <a:pt x="11863" y="42419"/>
                  <a:pt x="11416" y="38011"/>
                </a:cubicBezTo>
                <a:cubicBezTo>
                  <a:pt x="10964" y="33609"/>
                  <a:pt x="9791" y="28815"/>
                  <a:pt x="12031" y="24996"/>
                </a:cubicBezTo>
                <a:cubicBezTo>
                  <a:pt x="14468" y="20852"/>
                  <a:pt x="19922" y="19648"/>
                  <a:pt x="23361" y="16286"/>
                </a:cubicBezTo>
                <a:cubicBezTo>
                  <a:pt x="27286" y="12467"/>
                  <a:pt x="27987" y="6013"/>
                  <a:pt x="25646" y="1066"/>
                </a:cubicBezTo>
                <a:cubicBezTo>
                  <a:pt x="25473" y="696"/>
                  <a:pt x="25285" y="340"/>
                  <a:pt x="25082"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3"/>
          <p:cNvSpPr txBox="1">
            <a:spLocks noGrp="1"/>
          </p:cNvSpPr>
          <p:nvPr>
            <p:ph type="title"/>
          </p:nvPr>
        </p:nvSpPr>
        <p:spPr>
          <a:xfrm>
            <a:off x="718500" y="357727"/>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atin typeface="Helvetica Neue Light"/>
                <a:ea typeface="Helvetica Neue Light"/>
                <a:cs typeface="Helvetica Neue Light"/>
                <a:sym typeface="Helvetica Neue Light"/>
              </a:defRPr>
            </a:lvl2pPr>
            <a:lvl3pPr lvl="2" rtl="0">
              <a:spcBef>
                <a:spcPts val="0"/>
              </a:spcBef>
              <a:spcAft>
                <a:spcPts val="0"/>
              </a:spcAft>
              <a:buNone/>
              <a:defRPr>
                <a:latin typeface="Helvetica Neue Light"/>
                <a:ea typeface="Helvetica Neue Light"/>
                <a:cs typeface="Helvetica Neue Light"/>
                <a:sym typeface="Helvetica Neue Light"/>
              </a:defRPr>
            </a:lvl3pPr>
            <a:lvl4pPr lvl="3" rtl="0">
              <a:spcBef>
                <a:spcPts val="0"/>
              </a:spcBef>
              <a:spcAft>
                <a:spcPts val="0"/>
              </a:spcAft>
              <a:buNone/>
              <a:defRPr>
                <a:latin typeface="Helvetica Neue Light"/>
                <a:ea typeface="Helvetica Neue Light"/>
                <a:cs typeface="Helvetica Neue Light"/>
                <a:sym typeface="Helvetica Neue Light"/>
              </a:defRPr>
            </a:lvl4pPr>
            <a:lvl5pPr lvl="4" rtl="0">
              <a:spcBef>
                <a:spcPts val="0"/>
              </a:spcBef>
              <a:spcAft>
                <a:spcPts val="0"/>
              </a:spcAft>
              <a:buNone/>
              <a:defRPr>
                <a:latin typeface="Helvetica Neue Light"/>
                <a:ea typeface="Helvetica Neue Light"/>
                <a:cs typeface="Helvetica Neue Light"/>
                <a:sym typeface="Helvetica Neue Light"/>
              </a:defRPr>
            </a:lvl5pPr>
            <a:lvl6pPr lvl="5" rtl="0">
              <a:spcBef>
                <a:spcPts val="0"/>
              </a:spcBef>
              <a:spcAft>
                <a:spcPts val="0"/>
              </a:spcAft>
              <a:buNone/>
              <a:defRPr>
                <a:latin typeface="Helvetica Neue Light"/>
                <a:ea typeface="Helvetica Neue Light"/>
                <a:cs typeface="Helvetica Neue Light"/>
                <a:sym typeface="Helvetica Neue Light"/>
              </a:defRPr>
            </a:lvl6pPr>
            <a:lvl7pPr lvl="6" rtl="0">
              <a:spcBef>
                <a:spcPts val="0"/>
              </a:spcBef>
              <a:spcAft>
                <a:spcPts val="0"/>
              </a:spcAft>
              <a:buNone/>
              <a:defRPr>
                <a:latin typeface="Helvetica Neue Light"/>
                <a:ea typeface="Helvetica Neue Light"/>
                <a:cs typeface="Helvetica Neue Light"/>
                <a:sym typeface="Helvetica Neue Light"/>
              </a:defRPr>
            </a:lvl7pPr>
            <a:lvl8pPr lvl="7" rtl="0">
              <a:spcBef>
                <a:spcPts val="0"/>
              </a:spcBef>
              <a:spcAft>
                <a:spcPts val="0"/>
              </a:spcAft>
              <a:buNone/>
              <a:defRPr>
                <a:latin typeface="Helvetica Neue Light"/>
                <a:ea typeface="Helvetica Neue Light"/>
                <a:cs typeface="Helvetica Neue Light"/>
                <a:sym typeface="Helvetica Neue Light"/>
              </a:defRPr>
            </a:lvl8pPr>
            <a:lvl9pPr lvl="8" rtl="0">
              <a:spcBef>
                <a:spcPts val="0"/>
              </a:spcBef>
              <a:spcAft>
                <a:spcPts val="0"/>
              </a:spcAft>
              <a:buNone/>
              <a:defRPr>
                <a:latin typeface="Helvetica Neue Light"/>
                <a:ea typeface="Helvetica Neue Light"/>
                <a:cs typeface="Helvetica Neue Light"/>
                <a:sym typeface="Helvetica Neue Light"/>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6">
  <p:cSld name="CUSTOM_11">
    <p:spTree>
      <p:nvGrpSpPr>
        <p:cNvPr id="1" name="Shape 222"/>
        <p:cNvGrpSpPr/>
        <p:nvPr/>
      </p:nvGrpSpPr>
      <p:grpSpPr>
        <a:xfrm>
          <a:off x="0" y="0"/>
          <a:ext cx="0" cy="0"/>
          <a:chOff x="0" y="0"/>
          <a:chExt cx="0" cy="0"/>
        </a:xfrm>
      </p:grpSpPr>
      <p:sp>
        <p:nvSpPr>
          <p:cNvPr id="223" name="Google Shape;223;p34"/>
          <p:cNvSpPr/>
          <p:nvPr/>
        </p:nvSpPr>
        <p:spPr>
          <a:xfrm>
            <a:off x="4629151" y="-8276"/>
            <a:ext cx="4094287" cy="1647149"/>
          </a:xfrm>
          <a:custGeom>
            <a:avLst/>
            <a:gdLst/>
            <a:ahLst/>
            <a:cxnLst/>
            <a:rect l="l" t="t" r="r" b="b"/>
            <a:pathLst>
              <a:path w="69788" h="28076" extrusionOk="0">
                <a:moveTo>
                  <a:pt x="18496" y="0"/>
                </a:moveTo>
                <a:cubicBezTo>
                  <a:pt x="8589" y="0"/>
                  <a:pt x="1180" y="39"/>
                  <a:pt x="1138" y="157"/>
                </a:cubicBezTo>
                <a:cubicBezTo>
                  <a:pt x="0" y="3397"/>
                  <a:pt x="899" y="7856"/>
                  <a:pt x="2742" y="10755"/>
                </a:cubicBezTo>
                <a:cubicBezTo>
                  <a:pt x="3910" y="12599"/>
                  <a:pt x="5495" y="14280"/>
                  <a:pt x="7536" y="15062"/>
                </a:cubicBezTo>
                <a:cubicBezTo>
                  <a:pt x="8882" y="15580"/>
                  <a:pt x="10340" y="15676"/>
                  <a:pt x="11762" y="15930"/>
                </a:cubicBezTo>
                <a:cubicBezTo>
                  <a:pt x="13895" y="16311"/>
                  <a:pt x="15956" y="17047"/>
                  <a:pt x="17846" y="18099"/>
                </a:cubicBezTo>
                <a:cubicBezTo>
                  <a:pt x="22162" y="20511"/>
                  <a:pt x="25473" y="24518"/>
                  <a:pt x="29957" y="26610"/>
                </a:cubicBezTo>
                <a:cubicBezTo>
                  <a:pt x="32070" y="27600"/>
                  <a:pt x="34390" y="28076"/>
                  <a:pt x="36717" y="28076"/>
                </a:cubicBezTo>
                <a:cubicBezTo>
                  <a:pt x="41252" y="28076"/>
                  <a:pt x="45814" y="26268"/>
                  <a:pt x="48915" y="22938"/>
                </a:cubicBezTo>
                <a:cubicBezTo>
                  <a:pt x="51109" y="20587"/>
                  <a:pt x="52714" y="17510"/>
                  <a:pt x="55603" y="16108"/>
                </a:cubicBezTo>
                <a:cubicBezTo>
                  <a:pt x="57320" y="15270"/>
                  <a:pt x="59295" y="15143"/>
                  <a:pt x="61123" y="14579"/>
                </a:cubicBezTo>
                <a:cubicBezTo>
                  <a:pt x="64013" y="13675"/>
                  <a:pt x="66527" y="11619"/>
                  <a:pt x="67974" y="8958"/>
                </a:cubicBezTo>
                <a:cubicBezTo>
                  <a:pt x="69422" y="6307"/>
                  <a:pt x="69787" y="3077"/>
                  <a:pt x="68970" y="162"/>
                </a:cubicBezTo>
                <a:cubicBezTo>
                  <a:pt x="68970" y="162"/>
                  <a:pt x="38594" y="0"/>
                  <a:pt x="18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4"/>
          <p:cNvSpPr/>
          <p:nvPr/>
        </p:nvSpPr>
        <p:spPr>
          <a:xfrm>
            <a:off x="7561274" y="2136"/>
            <a:ext cx="1582738" cy="1405167"/>
          </a:xfrm>
          <a:custGeom>
            <a:avLst/>
            <a:gdLst/>
            <a:ahLst/>
            <a:cxnLst/>
            <a:rect l="l" t="t" r="r" b="b"/>
            <a:pathLst>
              <a:path w="24458" h="21714" extrusionOk="0">
                <a:moveTo>
                  <a:pt x="16881" y="1"/>
                </a:moveTo>
                <a:cubicBezTo>
                  <a:pt x="16545" y="1377"/>
                  <a:pt x="15845" y="2621"/>
                  <a:pt x="14697" y="3454"/>
                </a:cubicBezTo>
                <a:cubicBezTo>
                  <a:pt x="12747" y="4866"/>
                  <a:pt x="10136" y="4724"/>
                  <a:pt x="7734" y="4861"/>
                </a:cubicBezTo>
                <a:cubicBezTo>
                  <a:pt x="5678" y="4983"/>
                  <a:pt x="3509" y="5414"/>
                  <a:pt x="2001" y="6816"/>
                </a:cubicBezTo>
                <a:cubicBezTo>
                  <a:pt x="498" y="8223"/>
                  <a:pt x="0" y="10853"/>
                  <a:pt x="1452" y="12326"/>
                </a:cubicBezTo>
                <a:cubicBezTo>
                  <a:pt x="3357" y="14276"/>
                  <a:pt x="7155" y="13118"/>
                  <a:pt x="8918" y="15195"/>
                </a:cubicBezTo>
                <a:cubicBezTo>
                  <a:pt x="9852" y="16292"/>
                  <a:pt x="9842" y="17902"/>
                  <a:pt x="10502" y="19182"/>
                </a:cubicBezTo>
                <a:cubicBezTo>
                  <a:pt x="11359" y="20851"/>
                  <a:pt x="13302" y="21713"/>
                  <a:pt x="15204" y="21713"/>
                </a:cubicBezTo>
                <a:cubicBezTo>
                  <a:pt x="15524" y="21713"/>
                  <a:pt x="15842" y="21689"/>
                  <a:pt x="16154" y="21640"/>
                </a:cubicBezTo>
                <a:cubicBezTo>
                  <a:pt x="18739" y="21239"/>
                  <a:pt x="20689" y="19542"/>
                  <a:pt x="22614" y="17917"/>
                </a:cubicBezTo>
                <a:cubicBezTo>
                  <a:pt x="23173" y="17450"/>
                  <a:pt x="23818" y="17013"/>
                  <a:pt x="24457" y="16577"/>
                </a:cubicBezTo>
                <a:lnTo>
                  <a:pt x="244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4"/>
          <p:cNvSpPr txBox="1">
            <a:spLocks noGrp="1"/>
          </p:cNvSpPr>
          <p:nvPr>
            <p:ph type="title"/>
          </p:nvPr>
        </p:nvSpPr>
        <p:spPr>
          <a:xfrm>
            <a:off x="718500" y="347223"/>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1">
  <p:cSld name="CUSTOM_11_1">
    <p:spTree>
      <p:nvGrpSpPr>
        <p:cNvPr id="1" name="Shape 226"/>
        <p:cNvGrpSpPr/>
        <p:nvPr/>
      </p:nvGrpSpPr>
      <p:grpSpPr>
        <a:xfrm>
          <a:off x="0" y="0"/>
          <a:ext cx="0" cy="0"/>
          <a:chOff x="0" y="0"/>
          <a:chExt cx="0" cy="0"/>
        </a:xfrm>
      </p:grpSpPr>
      <p:sp>
        <p:nvSpPr>
          <p:cNvPr id="227" name="Google Shape;227;p35"/>
          <p:cNvSpPr/>
          <p:nvPr/>
        </p:nvSpPr>
        <p:spPr>
          <a:xfrm>
            <a:off x="4207250" y="-8283"/>
            <a:ext cx="4516156" cy="1816868"/>
          </a:xfrm>
          <a:custGeom>
            <a:avLst/>
            <a:gdLst/>
            <a:ahLst/>
            <a:cxnLst/>
            <a:rect l="l" t="t" r="r" b="b"/>
            <a:pathLst>
              <a:path w="69788" h="28076" extrusionOk="0">
                <a:moveTo>
                  <a:pt x="18496" y="0"/>
                </a:moveTo>
                <a:cubicBezTo>
                  <a:pt x="8589" y="0"/>
                  <a:pt x="1180" y="39"/>
                  <a:pt x="1138" y="157"/>
                </a:cubicBezTo>
                <a:cubicBezTo>
                  <a:pt x="0" y="3397"/>
                  <a:pt x="899" y="7856"/>
                  <a:pt x="2742" y="10755"/>
                </a:cubicBezTo>
                <a:cubicBezTo>
                  <a:pt x="3910" y="12599"/>
                  <a:pt x="5495" y="14280"/>
                  <a:pt x="7536" y="15062"/>
                </a:cubicBezTo>
                <a:cubicBezTo>
                  <a:pt x="8882" y="15580"/>
                  <a:pt x="10340" y="15676"/>
                  <a:pt x="11762" y="15930"/>
                </a:cubicBezTo>
                <a:cubicBezTo>
                  <a:pt x="13895" y="16311"/>
                  <a:pt x="15956" y="17047"/>
                  <a:pt x="17846" y="18099"/>
                </a:cubicBezTo>
                <a:cubicBezTo>
                  <a:pt x="22162" y="20511"/>
                  <a:pt x="25473" y="24518"/>
                  <a:pt x="29957" y="26610"/>
                </a:cubicBezTo>
                <a:cubicBezTo>
                  <a:pt x="32070" y="27600"/>
                  <a:pt x="34390" y="28076"/>
                  <a:pt x="36717" y="28076"/>
                </a:cubicBezTo>
                <a:cubicBezTo>
                  <a:pt x="41252" y="28076"/>
                  <a:pt x="45814" y="26268"/>
                  <a:pt x="48915" y="22938"/>
                </a:cubicBezTo>
                <a:cubicBezTo>
                  <a:pt x="51109" y="20587"/>
                  <a:pt x="52714" y="17510"/>
                  <a:pt x="55603" y="16108"/>
                </a:cubicBezTo>
                <a:cubicBezTo>
                  <a:pt x="57320" y="15270"/>
                  <a:pt x="59295" y="15143"/>
                  <a:pt x="61123" y="14579"/>
                </a:cubicBezTo>
                <a:cubicBezTo>
                  <a:pt x="64013" y="13675"/>
                  <a:pt x="66527" y="11619"/>
                  <a:pt x="67974" y="8958"/>
                </a:cubicBezTo>
                <a:cubicBezTo>
                  <a:pt x="69422" y="6307"/>
                  <a:pt x="69787" y="3077"/>
                  <a:pt x="68970" y="162"/>
                </a:cubicBezTo>
                <a:cubicBezTo>
                  <a:pt x="68970" y="162"/>
                  <a:pt x="38594" y="0"/>
                  <a:pt x="18496"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5"/>
          <p:cNvSpPr/>
          <p:nvPr/>
        </p:nvSpPr>
        <p:spPr>
          <a:xfrm>
            <a:off x="7561274" y="2136"/>
            <a:ext cx="1582738" cy="1405167"/>
          </a:xfrm>
          <a:custGeom>
            <a:avLst/>
            <a:gdLst/>
            <a:ahLst/>
            <a:cxnLst/>
            <a:rect l="l" t="t" r="r" b="b"/>
            <a:pathLst>
              <a:path w="24458" h="21714" extrusionOk="0">
                <a:moveTo>
                  <a:pt x="16881" y="1"/>
                </a:moveTo>
                <a:cubicBezTo>
                  <a:pt x="16545" y="1377"/>
                  <a:pt x="15845" y="2621"/>
                  <a:pt x="14697" y="3454"/>
                </a:cubicBezTo>
                <a:cubicBezTo>
                  <a:pt x="12747" y="4866"/>
                  <a:pt x="10136" y="4724"/>
                  <a:pt x="7734" y="4861"/>
                </a:cubicBezTo>
                <a:cubicBezTo>
                  <a:pt x="5678" y="4983"/>
                  <a:pt x="3509" y="5414"/>
                  <a:pt x="2001" y="6816"/>
                </a:cubicBezTo>
                <a:cubicBezTo>
                  <a:pt x="498" y="8223"/>
                  <a:pt x="0" y="10853"/>
                  <a:pt x="1452" y="12326"/>
                </a:cubicBezTo>
                <a:cubicBezTo>
                  <a:pt x="3357" y="14276"/>
                  <a:pt x="7155" y="13118"/>
                  <a:pt x="8918" y="15195"/>
                </a:cubicBezTo>
                <a:cubicBezTo>
                  <a:pt x="9852" y="16292"/>
                  <a:pt x="9842" y="17902"/>
                  <a:pt x="10502" y="19182"/>
                </a:cubicBezTo>
                <a:cubicBezTo>
                  <a:pt x="11359" y="20851"/>
                  <a:pt x="13302" y="21713"/>
                  <a:pt x="15204" y="21713"/>
                </a:cubicBezTo>
                <a:cubicBezTo>
                  <a:pt x="15524" y="21713"/>
                  <a:pt x="15842" y="21689"/>
                  <a:pt x="16154" y="21640"/>
                </a:cubicBezTo>
                <a:cubicBezTo>
                  <a:pt x="18739" y="21239"/>
                  <a:pt x="20689" y="19542"/>
                  <a:pt x="22614" y="17917"/>
                </a:cubicBezTo>
                <a:cubicBezTo>
                  <a:pt x="23173" y="17450"/>
                  <a:pt x="23818" y="17013"/>
                  <a:pt x="24457" y="16577"/>
                </a:cubicBezTo>
                <a:lnTo>
                  <a:pt x="24457" y="1"/>
                </a:ln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5"/>
          <p:cNvSpPr txBox="1">
            <a:spLocks noGrp="1"/>
          </p:cNvSpPr>
          <p:nvPr>
            <p:ph type="title"/>
          </p:nvPr>
        </p:nvSpPr>
        <p:spPr>
          <a:xfrm>
            <a:off x="718500" y="347223"/>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0" name="Google Shape;230;p35"/>
          <p:cNvSpPr txBox="1">
            <a:spLocks noGrp="1"/>
          </p:cNvSpPr>
          <p:nvPr>
            <p:ph type="subTitle" idx="1"/>
          </p:nvPr>
        </p:nvSpPr>
        <p:spPr>
          <a:xfrm>
            <a:off x="6178825" y="1739225"/>
            <a:ext cx="2246400" cy="3018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1700" b="1">
                <a:solidFill>
                  <a:srgbClr val="9171BD"/>
                </a:solidFill>
              </a:defRPr>
            </a:lvl1pPr>
            <a:lvl2pPr lvl="1" rtl="0">
              <a:spcBef>
                <a:spcPts val="0"/>
              </a:spcBef>
              <a:spcAft>
                <a:spcPts val="0"/>
              </a:spcAft>
              <a:buNone/>
              <a:defRPr sz="1700"/>
            </a:lvl2pPr>
            <a:lvl3pPr lvl="2" rtl="0">
              <a:spcBef>
                <a:spcPts val="0"/>
              </a:spcBef>
              <a:spcAft>
                <a:spcPts val="0"/>
              </a:spcAft>
              <a:buNone/>
              <a:defRPr sz="1700"/>
            </a:lvl3pPr>
            <a:lvl4pPr lvl="3" rtl="0">
              <a:spcBef>
                <a:spcPts val="0"/>
              </a:spcBef>
              <a:spcAft>
                <a:spcPts val="0"/>
              </a:spcAft>
              <a:buNone/>
              <a:defRPr sz="1700"/>
            </a:lvl4pPr>
            <a:lvl5pPr lvl="4" rtl="0">
              <a:spcBef>
                <a:spcPts val="0"/>
              </a:spcBef>
              <a:spcAft>
                <a:spcPts val="0"/>
              </a:spcAft>
              <a:buNone/>
              <a:defRPr sz="1700"/>
            </a:lvl5pPr>
            <a:lvl6pPr lvl="5" rtl="0">
              <a:spcBef>
                <a:spcPts val="0"/>
              </a:spcBef>
              <a:spcAft>
                <a:spcPts val="0"/>
              </a:spcAft>
              <a:buNone/>
              <a:defRPr sz="1700"/>
            </a:lvl6pPr>
            <a:lvl7pPr lvl="6" rtl="0">
              <a:spcBef>
                <a:spcPts val="0"/>
              </a:spcBef>
              <a:spcAft>
                <a:spcPts val="0"/>
              </a:spcAft>
              <a:buNone/>
              <a:defRPr sz="1700"/>
            </a:lvl7pPr>
            <a:lvl8pPr lvl="7" rtl="0">
              <a:spcBef>
                <a:spcPts val="0"/>
              </a:spcBef>
              <a:spcAft>
                <a:spcPts val="0"/>
              </a:spcAft>
              <a:buNone/>
              <a:defRPr sz="1700"/>
            </a:lvl8pPr>
            <a:lvl9pPr lvl="8" rtl="0">
              <a:spcBef>
                <a:spcPts val="0"/>
              </a:spcBef>
              <a:spcAft>
                <a:spcPts val="0"/>
              </a:spcAft>
              <a:buNone/>
              <a:defRPr sz="1700"/>
            </a:lvl9pPr>
          </a:lstStyle>
          <a:p>
            <a:endParaRPr/>
          </a:p>
        </p:txBody>
      </p:sp>
      <p:sp>
        <p:nvSpPr>
          <p:cNvPr id="231" name="Google Shape;231;p35"/>
          <p:cNvSpPr txBox="1">
            <a:spLocks noGrp="1"/>
          </p:cNvSpPr>
          <p:nvPr>
            <p:ph type="subTitle" idx="2"/>
          </p:nvPr>
        </p:nvSpPr>
        <p:spPr>
          <a:xfrm>
            <a:off x="6178825" y="2177450"/>
            <a:ext cx="2246400" cy="13320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32" name="Google Shape;232;p35"/>
          <p:cNvSpPr txBox="1">
            <a:spLocks noGrp="1"/>
          </p:cNvSpPr>
          <p:nvPr>
            <p:ph type="subTitle" idx="3"/>
          </p:nvPr>
        </p:nvSpPr>
        <p:spPr>
          <a:xfrm>
            <a:off x="6493575" y="3624475"/>
            <a:ext cx="1931700" cy="3018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1300" b="1">
                <a:solidFill>
                  <a:srgbClr val="9171BD"/>
                </a:solidFill>
              </a:defRPr>
            </a:lvl1pPr>
            <a:lvl2pPr lvl="1" algn="l" rtl="0">
              <a:spcBef>
                <a:spcPts val="0"/>
              </a:spcBef>
              <a:spcAft>
                <a:spcPts val="0"/>
              </a:spcAft>
              <a:buNone/>
              <a:defRPr sz="1300" b="1">
                <a:solidFill>
                  <a:schemeClr val="accent1"/>
                </a:solidFill>
              </a:defRPr>
            </a:lvl2pPr>
            <a:lvl3pPr lvl="2" algn="l" rtl="0">
              <a:spcBef>
                <a:spcPts val="0"/>
              </a:spcBef>
              <a:spcAft>
                <a:spcPts val="0"/>
              </a:spcAft>
              <a:buNone/>
              <a:defRPr sz="1300" b="1">
                <a:solidFill>
                  <a:schemeClr val="accent1"/>
                </a:solidFill>
              </a:defRPr>
            </a:lvl3pPr>
            <a:lvl4pPr lvl="3" algn="l" rtl="0">
              <a:spcBef>
                <a:spcPts val="0"/>
              </a:spcBef>
              <a:spcAft>
                <a:spcPts val="0"/>
              </a:spcAft>
              <a:buNone/>
              <a:defRPr sz="1300" b="1">
                <a:solidFill>
                  <a:schemeClr val="accent1"/>
                </a:solidFill>
              </a:defRPr>
            </a:lvl4pPr>
            <a:lvl5pPr lvl="4" algn="l" rtl="0">
              <a:spcBef>
                <a:spcPts val="0"/>
              </a:spcBef>
              <a:spcAft>
                <a:spcPts val="0"/>
              </a:spcAft>
              <a:buNone/>
              <a:defRPr sz="1300" b="1">
                <a:solidFill>
                  <a:schemeClr val="accent1"/>
                </a:solidFill>
              </a:defRPr>
            </a:lvl5pPr>
            <a:lvl6pPr lvl="5" algn="l" rtl="0">
              <a:spcBef>
                <a:spcPts val="0"/>
              </a:spcBef>
              <a:spcAft>
                <a:spcPts val="0"/>
              </a:spcAft>
              <a:buNone/>
              <a:defRPr sz="1300" b="1">
                <a:solidFill>
                  <a:schemeClr val="accent1"/>
                </a:solidFill>
              </a:defRPr>
            </a:lvl6pPr>
            <a:lvl7pPr lvl="6" algn="l" rtl="0">
              <a:spcBef>
                <a:spcPts val="0"/>
              </a:spcBef>
              <a:spcAft>
                <a:spcPts val="0"/>
              </a:spcAft>
              <a:buNone/>
              <a:defRPr sz="1300" b="1">
                <a:solidFill>
                  <a:schemeClr val="accent1"/>
                </a:solidFill>
              </a:defRPr>
            </a:lvl7pPr>
            <a:lvl8pPr lvl="7" algn="l" rtl="0">
              <a:spcBef>
                <a:spcPts val="0"/>
              </a:spcBef>
              <a:spcAft>
                <a:spcPts val="0"/>
              </a:spcAft>
              <a:buNone/>
              <a:defRPr sz="1300" b="1">
                <a:solidFill>
                  <a:schemeClr val="accent1"/>
                </a:solidFill>
              </a:defRPr>
            </a:lvl8pPr>
            <a:lvl9pPr lvl="8" algn="l" rtl="0">
              <a:spcBef>
                <a:spcPts val="0"/>
              </a:spcBef>
              <a:spcAft>
                <a:spcPts val="0"/>
              </a:spcAft>
              <a:buNone/>
              <a:defRPr sz="1300" b="1">
                <a:solidFill>
                  <a:schemeClr val="accent1"/>
                </a:solidFill>
              </a:defRPr>
            </a:lvl9pPr>
          </a:lstStyle>
          <a:p>
            <a:endParaRPr/>
          </a:p>
        </p:txBody>
      </p:sp>
      <p:sp>
        <p:nvSpPr>
          <p:cNvPr id="233" name="Google Shape;233;p35"/>
          <p:cNvSpPr txBox="1">
            <a:spLocks noGrp="1"/>
          </p:cNvSpPr>
          <p:nvPr>
            <p:ph type="subTitle" idx="4"/>
          </p:nvPr>
        </p:nvSpPr>
        <p:spPr>
          <a:xfrm>
            <a:off x="6493575" y="4005475"/>
            <a:ext cx="1962900" cy="3018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1300" b="1">
                <a:solidFill>
                  <a:schemeClr val="accent4"/>
                </a:solidFill>
              </a:defRPr>
            </a:lvl1pPr>
            <a:lvl2pPr lvl="1" rtl="0">
              <a:spcBef>
                <a:spcPts val="0"/>
              </a:spcBef>
              <a:spcAft>
                <a:spcPts val="0"/>
              </a:spcAft>
              <a:buNone/>
              <a:defRPr sz="1300" b="1">
                <a:solidFill>
                  <a:schemeClr val="accent4"/>
                </a:solidFill>
              </a:defRPr>
            </a:lvl2pPr>
            <a:lvl3pPr lvl="2" rtl="0">
              <a:spcBef>
                <a:spcPts val="0"/>
              </a:spcBef>
              <a:spcAft>
                <a:spcPts val="0"/>
              </a:spcAft>
              <a:buNone/>
              <a:defRPr sz="1300" b="1">
                <a:solidFill>
                  <a:schemeClr val="accent4"/>
                </a:solidFill>
              </a:defRPr>
            </a:lvl3pPr>
            <a:lvl4pPr lvl="3" rtl="0">
              <a:spcBef>
                <a:spcPts val="0"/>
              </a:spcBef>
              <a:spcAft>
                <a:spcPts val="0"/>
              </a:spcAft>
              <a:buNone/>
              <a:defRPr sz="1300" b="1">
                <a:solidFill>
                  <a:schemeClr val="accent4"/>
                </a:solidFill>
              </a:defRPr>
            </a:lvl4pPr>
            <a:lvl5pPr lvl="4" rtl="0">
              <a:spcBef>
                <a:spcPts val="0"/>
              </a:spcBef>
              <a:spcAft>
                <a:spcPts val="0"/>
              </a:spcAft>
              <a:buNone/>
              <a:defRPr sz="1300" b="1">
                <a:solidFill>
                  <a:schemeClr val="accent4"/>
                </a:solidFill>
              </a:defRPr>
            </a:lvl5pPr>
            <a:lvl6pPr lvl="5" rtl="0">
              <a:spcBef>
                <a:spcPts val="0"/>
              </a:spcBef>
              <a:spcAft>
                <a:spcPts val="0"/>
              </a:spcAft>
              <a:buNone/>
              <a:defRPr sz="1300" b="1">
                <a:solidFill>
                  <a:schemeClr val="accent4"/>
                </a:solidFill>
              </a:defRPr>
            </a:lvl6pPr>
            <a:lvl7pPr lvl="6" rtl="0">
              <a:spcBef>
                <a:spcPts val="0"/>
              </a:spcBef>
              <a:spcAft>
                <a:spcPts val="0"/>
              </a:spcAft>
              <a:buNone/>
              <a:defRPr sz="1300" b="1">
                <a:solidFill>
                  <a:schemeClr val="accent4"/>
                </a:solidFill>
              </a:defRPr>
            </a:lvl7pPr>
            <a:lvl8pPr lvl="7" rtl="0">
              <a:spcBef>
                <a:spcPts val="0"/>
              </a:spcBef>
              <a:spcAft>
                <a:spcPts val="0"/>
              </a:spcAft>
              <a:buNone/>
              <a:defRPr sz="1300" b="1">
                <a:solidFill>
                  <a:schemeClr val="accent4"/>
                </a:solidFill>
              </a:defRPr>
            </a:lvl8pPr>
            <a:lvl9pPr lvl="8" rtl="0">
              <a:spcBef>
                <a:spcPts val="0"/>
              </a:spcBef>
              <a:spcAft>
                <a:spcPts val="0"/>
              </a:spcAft>
              <a:buNone/>
              <a:defRPr sz="1300" b="1">
                <a:solidFill>
                  <a:schemeClr val="accent4"/>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7">
  <p:cSld name="CUSTOM_12">
    <p:spTree>
      <p:nvGrpSpPr>
        <p:cNvPr id="1" name="Shape 234"/>
        <p:cNvGrpSpPr/>
        <p:nvPr/>
      </p:nvGrpSpPr>
      <p:grpSpPr>
        <a:xfrm>
          <a:off x="0" y="0"/>
          <a:ext cx="0" cy="0"/>
          <a:chOff x="0" y="0"/>
          <a:chExt cx="0" cy="0"/>
        </a:xfrm>
      </p:grpSpPr>
      <p:sp>
        <p:nvSpPr>
          <p:cNvPr id="235" name="Google Shape;235;p36"/>
          <p:cNvSpPr txBox="1">
            <a:spLocks noGrp="1"/>
          </p:cNvSpPr>
          <p:nvPr>
            <p:ph type="title"/>
          </p:nvPr>
        </p:nvSpPr>
        <p:spPr>
          <a:xfrm>
            <a:off x="718400" y="347223"/>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atin typeface="Helvetica Neue Light"/>
                <a:ea typeface="Helvetica Neue Light"/>
                <a:cs typeface="Helvetica Neue Light"/>
                <a:sym typeface="Helvetica Neue Light"/>
              </a:defRPr>
            </a:lvl2pPr>
            <a:lvl3pPr lvl="2" rtl="0">
              <a:spcBef>
                <a:spcPts val="0"/>
              </a:spcBef>
              <a:spcAft>
                <a:spcPts val="0"/>
              </a:spcAft>
              <a:buNone/>
              <a:defRPr>
                <a:latin typeface="Helvetica Neue Light"/>
                <a:ea typeface="Helvetica Neue Light"/>
                <a:cs typeface="Helvetica Neue Light"/>
                <a:sym typeface="Helvetica Neue Light"/>
              </a:defRPr>
            </a:lvl3pPr>
            <a:lvl4pPr lvl="3" rtl="0">
              <a:spcBef>
                <a:spcPts val="0"/>
              </a:spcBef>
              <a:spcAft>
                <a:spcPts val="0"/>
              </a:spcAft>
              <a:buNone/>
              <a:defRPr>
                <a:latin typeface="Helvetica Neue Light"/>
                <a:ea typeface="Helvetica Neue Light"/>
                <a:cs typeface="Helvetica Neue Light"/>
                <a:sym typeface="Helvetica Neue Light"/>
              </a:defRPr>
            </a:lvl4pPr>
            <a:lvl5pPr lvl="4" rtl="0">
              <a:spcBef>
                <a:spcPts val="0"/>
              </a:spcBef>
              <a:spcAft>
                <a:spcPts val="0"/>
              </a:spcAft>
              <a:buNone/>
              <a:defRPr>
                <a:latin typeface="Helvetica Neue Light"/>
                <a:ea typeface="Helvetica Neue Light"/>
                <a:cs typeface="Helvetica Neue Light"/>
                <a:sym typeface="Helvetica Neue Light"/>
              </a:defRPr>
            </a:lvl5pPr>
            <a:lvl6pPr lvl="5" rtl="0">
              <a:spcBef>
                <a:spcPts val="0"/>
              </a:spcBef>
              <a:spcAft>
                <a:spcPts val="0"/>
              </a:spcAft>
              <a:buNone/>
              <a:defRPr>
                <a:latin typeface="Helvetica Neue Light"/>
                <a:ea typeface="Helvetica Neue Light"/>
                <a:cs typeface="Helvetica Neue Light"/>
                <a:sym typeface="Helvetica Neue Light"/>
              </a:defRPr>
            </a:lvl6pPr>
            <a:lvl7pPr lvl="6" rtl="0">
              <a:spcBef>
                <a:spcPts val="0"/>
              </a:spcBef>
              <a:spcAft>
                <a:spcPts val="0"/>
              </a:spcAft>
              <a:buNone/>
              <a:defRPr>
                <a:latin typeface="Helvetica Neue Light"/>
                <a:ea typeface="Helvetica Neue Light"/>
                <a:cs typeface="Helvetica Neue Light"/>
                <a:sym typeface="Helvetica Neue Light"/>
              </a:defRPr>
            </a:lvl7pPr>
            <a:lvl8pPr lvl="7" rtl="0">
              <a:spcBef>
                <a:spcPts val="0"/>
              </a:spcBef>
              <a:spcAft>
                <a:spcPts val="0"/>
              </a:spcAft>
              <a:buNone/>
              <a:defRPr>
                <a:latin typeface="Helvetica Neue Light"/>
                <a:ea typeface="Helvetica Neue Light"/>
                <a:cs typeface="Helvetica Neue Light"/>
                <a:sym typeface="Helvetica Neue Light"/>
              </a:defRPr>
            </a:lvl8pPr>
            <a:lvl9pPr lvl="8" rtl="0">
              <a:spcBef>
                <a:spcPts val="0"/>
              </a:spcBef>
              <a:spcAft>
                <a:spcPts val="0"/>
              </a:spcAft>
              <a:buNone/>
              <a:defRPr>
                <a:latin typeface="Helvetica Neue Light"/>
                <a:ea typeface="Helvetica Neue Light"/>
                <a:cs typeface="Helvetica Neue Light"/>
                <a:sym typeface="Helvetica Neue Light"/>
              </a:defRPr>
            </a:lvl9pPr>
          </a:lstStyle>
          <a:p>
            <a:endParaRPr/>
          </a:p>
        </p:txBody>
      </p:sp>
      <p:sp>
        <p:nvSpPr>
          <p:cNvPr id="236" name="Google Shape;236;p36"/>
          <p:cNvSpPr/>
          <p:nvPr/>
        </p:nvSpPr>
        <p:spPr>
          <a:xfrm>
            <a:off x="2524035" y="3756232"/>
            <a:ext cx="6908208" cy="1700729"/>
          </a:xfrm>
          <a:custGeom>
            <a:avLst/>
            <a:gdLst/>
            <a:ahLst/>
            <a:cxnLst/>
            <a:rect l="l" t="t" r="r" b="b"/>
            <a:pathLst>
              <a:path w="88903" h="21887" extrusionOk="0">
                <a:moveTo>
                  <a:pt x="62470" y="0"/>
                </a:moveTo>
                <a:cubicBezTo>
                  <a:pt x="59743" y="0"/>
                  <a:pt x="57030" y="444"/>
                  <a:pt x="54481" y="1385"/>
                </a:cubicBezTo>
                <a:cubicBezTo>
                  <a:pt x="50266" y="2939"/>
                  <a:pt x="46605" y="5732"/>
                  <a:pt x="42217" y="6794"/>
                </a:cubicBezTo>
                <a:cubicBezTo>
                  <a:pt x="40681" y="7165"/>
                  <a:pt x="39131" y="7309"/>
                  <a:pt x="37571" y="7309"/>
                </a:cubicBezTo>
                <a:cubicBezTo>
                  <a:pt x="32039" y="7309"/>
                  <a:pt x="26379" y="5490"/>
                  <a:pt x="20753" y="5490"/>
                </a:cubicBezTo>
                <a:cubicBezTo>
                  <a:pt x="20319" y="5490"/>
                  <a:pt x="19885" y="5501"/>
                  <a:pt x="19451" y="5524"/>
                </a:cubicBezTo>
                <a:cubicBezTo>
                  <a:pt x="13098" y="5864"/>
                  <a:pt x="6998" y="9064"/>
                  <a:pt x="3388" y="13954"/>
                </a:cubicBezTo>
                <a:cubicBezTo>
                  <a:pt x="1641" y="16321"/>
                  <a:pt x="498" y="19058"/>
                  <a:pt x="0" y="21887"/>
                </a:cubicBezTo>
                <a:lnTo>
                  <a:pt x="88903" y="21887"/>
                </a:lnTo>
                <a:cubicBezTo>
                  <a:pt x="87328" y="15209"/>
                  <a:pt x="83494" y="8937"/>
                  <a:pt x="77669" y="4813"/>
                </a:cubicBezTo>
                <a:cubicBezTo>
                  <a:pt x="73335" y="1745"/>
                  <a:pt x="67876" y="0"/>
                  <a:pt x="62470"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6"/>
          <p:cNvSpPr/>
          <p:nvPr/>
        </p:nvSpPr>
        <p:spPr>
          <a:xfrm>
            <a:off x="7844296" y="3435620"/>
            <a:ext cx="1149179" cy="1102012"/>
          </a:xfrm>
          <a:custGeom>
            <a:avLst/>
            <a:gdLst/>
            <a:ahLst/>
            <a:cxnLst/>
            <a:rect l="l" t="t" r="r" b="b"/>
            <a:pathLst>
              <a:path w="14789" h="14182" extrusionOk="0">
                <a:moveTo>
                  <a:pt x="6291" y="1"/>
                </a:moveTo>
                <a:cubicBezTo>
                  <a:pt x="6215" y="1"/>
                  <a:pt x="6140" y="3"/>
                  <a:pt x="6064" y="6"/>
                </a:cubicBezTo>
                <a:cubicBezTo>
                  <a:pt x="3794" y="113"/>
                  <a:pt x="1803" y="1951"/>
                  <a:pt x="1214" y="4140"/>
                </a:cubicBezTo>
                <a:cubicBezTo>
                  <a:pt x="0" y="8629"/>
                  <a:pt x="3789" y="13510"/>
                  <a:pt x="8237" y="14129"/>
                </a:cubicBezTo>
                <a:cubicBezTo>
                  <a:pt x="8491" y="14165"/>
                  <a:pt x="8748" y="14182"/>
                  <a:pt x="9006" y="14182"/>
                </a:cubicBezTo>
                <a:cubicBezTo>
                  <a:pt x="11315" y="14182"/>
                  <a:pt x="13676" y="12800"/>
                  <a:pt x="14265" y="10585"/>
                </a:cubicBezTo>
                <a:cubicBezTo>
                  <a:pt x="14788" y="8614"/>
                  <a:pt x="13889" y="6563"/>
                  <a:pt x="12828" y="4826"/>
                </a:cubicBezTo>
                <a:cubicBezTo>
                  <a:pt x="12071" y="3582"/>
                  <a:pt x="11203" y="2383"/>
                  <a:pt x="10076" y="1469"/>
                </a:cubicBezTo>
                <a:cubicBezTo>
                  <a:pt x="9002" y="603"/>
                  <a:pt x="7664" y="1"/>
                  <a:pt x="6291" y="1"/>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8">
  <p:cSld name="CUSTOM_13">
    <p:spTree>
      <p:nvGrpSpPr>
        <p:cNvPr id="1" name="Shape 238"/>
        <p:cNvGrpSpPr/>
        <p:nvPr/>
      </p:nvGrpSpPr>
      <p:grpSpPr>
        <a:xfrm>
          <a:off x="0" y="0"/>
          <a:ext cx="0" cy="0"/>
          <a:chOff x="0" y="0"/>
          <a:chExt cx="0" cy="0"/>
        </a:xfrm>
      </p:grpSpPr>
      <p:sp>
        <p:nvSpPr>
          <p:cNvPr id="239" name="Google Shape;239;p37"/>
          <p:cNvSpPr txBox="1">
            <a:spLocks noGrp="1"/>
          </p:cNvSpPr>
          <p:nvPr>
            <p:ph type="title"/>
          </p:nvPr>
        </p:nvSpPr>
        <p:spPr>
          <a:xfrm>
            <a:off x="718500" y="347223"/>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0" name="Google Shape;240;p37"/>
          <p:cNvSpPr/>
          <p:nvPr/>
        </p:nvSpPr>
        <p:spPr>
          <a:xfrm rot="-5033328">
            <a:off x="5726121" y="-1510411"/>
            <a:ext cx="5233712" cy="4453469"/>
          </a:xfrm>
          <a:custGeom>
            <a:avLst/>
            <a:gdLst/>
            <a:ahLst/>
            <a:cxnLst/>
            <a:rect l="l" t="t" r="r" b="b"/>
            <a:pathLst>
              <a:path w="201509" h="171468" extrusionOk="0">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7"/>
          <p:cNvSpPr/>
          <p:nvPr/>
        </p:nvSpPr>
        <p:spPr>
          <a:xfrm rot="5875358">
            <a:off x="-2005558" y="1369695"/>
            <a:ext cx="5233775" cy="4453523"/>
          </a:xfrm>
          <a:custGeom>
            <a:avLst/>
            <a:gdLst/>
            <a:ahLst/>
            <a:cxnLst/>
            <a:rect l="l" t="t" r="r" b="b"/>
            <a:pathLst>
              <a:path w="201509" h="171468" extrusionOk="0">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9">
  <p:cSld name="CUSTOM_14">
    <p:spTree>
      <p:nvGrpSpPr>
        <p:cNvPr id="1" name="Shape 242"/>
        <p:cNvGrpSpPr/>
        <p:nvPr/>
      </p:nvGrpSpPr>
      <p:grpSpPr>
        <a:xfrm>
          <a:off x="0" y="0"/>
          <a:ext cx="0" cy="0"/>
          <a:chOff x="0" y="0"/>
          <a:chExt cx="0" cy="0"/>
        </a:xfrm>
      </p:grpSpPr>
      <p:sp>
        <p:nvSpPr>
          <p:cNvPr id="243" name="Google Shape;243;p38"/>
          <p:cNvSpPr/>
          <p:nvPr/>
        </p:nvSpPr>
        <p:spPr>
          <a:xfrm>
            <a:off x="-2042500" y="-2466975"/>
            <a:ext cx="3914100" cy="3914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8"/>
          <p:cNvSpPr txBox="1">
            <a:spLocks noGrp="1"/>
          </p:cNvSpPr>
          <p:nvPr>
            <p:ph type="title"/>
          </p:nvPr>
        </p:nvSpPr>
        <p:spPr>
          <a:xfrm>
            <a:off x="718500" y="347223"/>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atin typeface="Helvetica Neue Light"/>
                <a:ea typeface="Helvetica Neue Light"/>
                <a:cs typeface="Helvetica Neue Light"/>
                <a:sym typeface="Helvetica Neue Light"/>
              </a:defRPr>
            </a:lvl2pPr>
            <a:lvl3pPr lvl="2" rtl="0">
              <a:spcBef>
                <a:spcPts val="0"/>
              </a:spcBef>
              <a:spcAft>
                <a:spcPts val="0"/>
              </a:spcAft>
              <a:buNone/>
              <a:defRPr>
                <a:latin typeface="Helvetica Neue Light"/>
                <a:ea typeface="Helvetica Neue Light"/>
                <a:cs typeface="Helvetica Neue Light"/>
                <a:sym typeface="Helvetica Neue Light"/>
              </a:defRPr>
            </a:lvl3pPr>
            <a:lvl4pPr lvl="3" rtl="0">
              <a:spcBef>
                <a:spcPts val="0"/>
              </a:spcBef>
              <a:spcAft>
                <a:spcPts val="0"/>
              </a:spcAft>
              <a:buNone/>
              <a:defRPr>
                <a:latin typeface="Helvetica Neue Light"/>
                <a:ea typeface="Helvetica Neue Light"/>
                <a:cs typeface="Helvetica Neue Light"/>
                <a:sym typeface="Helvetica Neue Light"/>
              </a:defRPr>
            </a:lvl4pPr>
            <a:lvl5pPr lvl="4" rtl="0">
              <a:spcBef>
                <a:spcPts val="0"/>
              </a:spcBef>
              <a:spcAft>
                <a:spcPts val="0"/>
              </a:spcAft>
              <a:buNone/>
              <a:defRPr>
                <a:latin typeface="Helvetica Neue Light"/>
                <a:ea typeface="Helvetica Neue Light"/>
                <a:cs typeface="Helvetica Neue Light"/>
                <a:sym typeface="Helvetica Neue Light"/>
              </a:defRPr>
            </a:lvl5pPr>
            <a:lvl6pPr lvl="5" rtl="0">
              <a:spcBef>
                <a:spcPts val="0"/>
              </a:spcBef>
              <a:spcAft>
                <a:spcPts val="0"/>
              </a:spcAft>
              <a:buNone/>
              <a:defRPr>
                <a:latin typeface="Helvetica Neue Light"/>
                <a:ea typeface="Helvetica Neue Light"/>
                <a:cs typeface="Helvetica Neue Light"/>
                <a:sym typeface="Helvetica Neue Light"/>
              </a:defRPr>
            </a:lvl6pPr>
            <a:lvl7pPr lvl="6" rtl="0">
              <a:spcBef>
                <a:spcPts val="0"/>
              </a:spcBef>
              <a:spcAft>
                <a:spcPts val="0"/>
              </a:spcAft>
              <a:buNone/>
              <a:defRPr>
                <a:latin typeface="Helvetica Neue Light"/>
                <a:ea typeface="Helvetica Neue Light"/>
                <a:cs typeface="Helvetica Neue Light"/>
                <a:sym typeface="Helvetica Neue Light"/>
              </a:defRPr>
            </a:lvl7pPr>
            <a:lvl8pPr lvl="7" rtl="0">
              <a:spcBef>
                <a:spcPts val="0"/>
              </a:spcBef>
              <a:spcAft>
                <a:spcPts val="0"/>
              </a:spcAft>
              <a:buNone/>
              <a:defRPr>
                <a:latin typeface="Helvetica Neue Light"/>
                <a:ea typeface="Helvetica Neue Light"/>
                <a:cs typeface="Helvetica Neue Light"/>
                <a:sym typeface="Helvetica Neue Light"/>
              </a:defRPr>
            </a:lvl8pPr>
            <a:lvl9pPr lvl="8" rtl="0">
              <a:spcBef>
                <a:spcPts val="0"/>
              </a:spcBef>
              <a:spcAft>
                <a:spcPts val="0"/>
              </a:spcAft>
              <a:buNone/>
              <a:defRPr>
                <a:latin typeface="Helvetica Neue Light"/>
                <a:ea typeface="Helvetica Neue Light"/>
                <a:cs typeface="Helvetica Neue Light"/>
                <a:sym typeface="Helvetica Neue Light"/>
              </a:defRPr>
            </a:lvl9pPr>
          </a:lstStyle>
          <a:p>
            <a:endParaRPr/>
          </a:p>
        </p:txBody>
      </p:sp>
      <p:sp>
        <p:nvSpPr>
          <p:cNvPr id="245" name="Google Shape;245;p38"/>
          <p:cNvSpPr/>
          <p:nvPr/>
        </p:nvSpPr>
        <p:spPr>
          <a:xfrm>
            <a:off x="2496700" y="884775"/>
            <a:ext cx="41874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 name="Google Shape;246;p38"/>
          <p:cNvGrpSpPr/>
          <p:nvPr/>
        </p:nvGrpSpPr>
        <p:grpSpPr>
          <a:xfrm>
            <a:off x="7295033" y="-205427"/>
            <a:ext cx="1715694" cy="934604"/>
            <a:chOff x="841175" y="1036025"/>
            <a:chExt cx="5753500" cy="3133100"/>
          </a:xfrm>
        </p:grpSpPr>
        <p:sp>
          <p:nvSpPr>
            <p:cNvPr id="247" name="Google Shape;247;p38"/>
            <p:cNvSpPr/>
            <p:nvPr/>
          </p:nvSpPr>
          <p:spPr>
            <a:xfrm>
              <a:off x="841175" y="1036025"/>
              <a:ext cx="5753500" cy="3133100"/>
            </a:xfrm>
            <a:custGeom>
              <a:avLst/>
              <a:gdLst/>
              <a:ahLst/>
              <a:cxnLst/>
              <a:rect l="l" t="t" r="r" b="b"/>
              <a:pathLst>
                <a:path w="230140" h="125324" extrusionOk="0">
                  <a:moveTo>
                    <a:pt x="228466" y="92040"/>
                  </a:moveTo>
                  <a:cubicBezTo>
                    <a:pt x="227238" y="90059"/>
                    <a:pt x="225285" y="90728"/>
                    <a:pt x="223527" y="88636"/>
                  </a:cubicBezTo>
                  <a:cubicBezTo>
                    <a:pt x="221156" y="85846"/>
                    <a:pt x="222049" y="81494"/>
                    <a:pt x="222300" y="80155"/>
                  </a:cubicBezTo>
                  <a:cubicBezTo>
                    <a:pt x="223723" y="73180"/>
                    <a:pt x="229107" y="72008"/>
                    <a:pt x="228828" y="68800"/>
                  </a:cubicBezTo>
                  <a:cubicBezTo>
                    <a:pt x="228326" y="62550"/>
                    <a:pt x="206844" y="63917"/>
                    <a:pt x="204138" y="55436"/>
                  </a:cubicBezTo>
                  <a:cubicBezTo>
                    <a:pt x="201989" y="48824"/>
                    <a:pt x="213344" y="42742"/>
                    <a:pt x="210861" y="33368"/>
                  </a:cubicBezTo>
                  <a:cubicBezTo>
                    <a:pt x="210722" y="32782"/>
                    <a:pt x="209299" y="27788"/>
                    <a:pt x="205030" y="25696"/>
                  </a:cubicBezTo>
                  <a:cubicBezTo>
                    <a:pt x="203747" y="25054"/>
                    <a:pt x="202464" y="24831"/>
                    <a:pt x="201152" y="24859"/>
                  </a:cubicBezTo>
                  <a:cubicBezTo>
                    <a:pt x="194680" y="25110"/>
                    <a:pt x="187761" y="32447"/>
                    <a:pt x="176294" y="32866"/>
                  </a:cubicBezTo>
                  <a:cubicBezTo>
                    <a:pt x="175485" y="32921"/>
                    <a:pt x="174648" y="32921"/>
                    <a:pt x="173811" y="32838"/>
                  </a:cubicBezTo>
                  <a:cubicBezTo>
                    <a:pt x="171300" y="32726"/>
                    <a:pt x="166083" y="31554"/>
                    <a:pt x="160476" y="28792"/>
                  </a:cubicBezTo>
                  <a:cubicBezTo>
                    <a:pt x="150069" y="23659"/>
                    <a:pt x="155482" y="6752"/>
                    <a:pt x="147223" y="1870"/>
                  </a:cubicBezTo>
                  <a:cubicBezTo>
                    <a:pt x="145884" y="1061"/>
                    <a:pt x="143625" y="1"/>
                    <a:pt x="138463" y="28"/>
                  </a:cubicBezTo>
                  <a:cubicBezTo>
                    <a:pt x="117818" y="168"/>
                    <a:pt x="105180" y="17744"/>
                    <a:pt x="84255" y="22320"/>
                  </a:cubicBezTo>
                  <a:cubicBezTo>
                    <a:pt x="61992" y="27202"/>
                    <a:pt x="30801" y="17186"/>
                    <a:pt x="12555" y="17856"/>
                  </a:cubicBezTo>
                  <a:cubicBezTo>
                    <a:pt x="10937" y="17912"/>
                    <a:pt x="7031" y="18498"/>
                    <a:pt x="3822" y="21148"/>
                  </a:cubicBezTo>
                  <a:cubicBezTo>
                    <a:pt x="1367" y="23185"/>
                    <a:pt x="0" y="26839"/>
                    <a:pt x="1590" y="29574"/>
                  </a:cubicBezTo>
                  <a:cubicBezTo>
                    <a:pt x="2734" y="31554"/>
                    <a:pt x="4715" y="30996"/>
                    <a:pt x="6417" y="33117"/>
                  </a:cubicBezTo>
                  <a:cubicBezTo>
                    <a:pt x="8705" y="35990"/>
                    <a:pt x="7645" y="40315"/>
                    <a:pt x="7338" y="41626"/>
                  </a:cubicBezTo>
                  <a:cubicBezTo>
                    <a:pt x="5664" y="48573"/>
                    <a:pt x="251" y="49549"/>
                    <a:pt x="391" y="52730"/>
                  </a:cubicBezTo>
                  <a:cubicBezTo>
                    <a:pt x="642" y="58951"/>
                    <a:pt x="22180" y="58393"/>
                    <a:pt x="24607" y="66986"/>
                  </a:cubicBezTo>
                  <a:cubicBezTo>
                    <a:pt x="26476" y="73682"/>
                    <a:pt x="14898" y="79373"/>
                    <a:pt x="17074" y="88803"/>
                  </a:cubicBezTo>
                  <a:cubicBezTo>
                    <a:pt x="17214" y="89417"/>
                    <a:pt x="18414" y="94439"/>
                    <a:pt x="22598" y="96699"/>
                  </a:cubicBezTo>
                  <a:cubicBezTo>
                    <a:pt x="23854" y="97396"/>
                    <a:pt x="25165" y="97675"/>
                    <a:pt x="26448" y="97675"/>
                  </a:cubicBezTo>
                  <a:cubicBezTo>
                    <a:pt x="32921" y="97675"/>
                    <a:pt x="40119" y="90589"/>
                    <a:pt x="51586" y="90589"/>
                  </a:cubicBezTo>
                  <a:cubicBezTo>
                    <a:pt x="52395" y="90589"/>
                    <a:pt x="53232" y="90645"/>
                    <a:pt x="54069" y="90700"/>
                  </a:cubicBezTo>
                  <a:cubicBezTo>
                    <a:pt x="56579" y="90924"/>
                    <a:pt x="61741" y="92263"/>
                    <a:pt x="67237" y="95248"/>
                  </a:cubicBezTo>
                  <a:cubicBezTo>
                    <a:pt x="77420" y="100744"/>
                    <a:pt x="71394" y="117456"/>
                    <a:pt x="79512" y="122617"/>
                  </a:cubicBezTo>
                  <a:cubicBezTo>
                    <a:pt x="80433" y="123203"/>
                    <a:pt x="82777" y="124626"/>
                    <a:pt x="88217" y="124765"/>
                  </a:cubicBezTo>
                  <a:cubicBezTo>
                    <a:pt x="108081" y="125323"/>
                    <a:pt x="121194" y="107719"/>
                    <a:pt x="142509" y="102418"/>
                  </a:cubicBezTo>
                  <a:cubicBezTo>
                    <a:pt x="165972" y="96559"/>
                    <a:pt x="199813" y="105459"/>
                    <a:pt x="218003" y="104092"/>
                  </a:cubicBezTo>
                  <a:cubicBezTo>
                    <a:pt x="219705" y="103953"/>
                    <a:pt x="223555" y="103171"/>
                    <a:pt x="226624" y="100465"/>
                  </a:cubicBezTo>
                  <a:cubicBezTo>
                    <a:pt x="228912" y="98401"/>
                    <a:pt x="230139" y="94690"/>
                    <a:pt x="228466" y="9204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8"/>
            <p:cNvSpPr/>
            <p:nvPr/>
          </p:nvSpPr>
          <p:spPr>
            <a:xfrm>
              <a:off x="4751925" y="1176225"/>
              <a:ext cx="712150" cy="591475"/>
            </a:xfrm>
            <a:custGeom>
              <a:avLst/>
              <a:gdLst/>
              <a:ahLst/>
              <a:cxnLst/>
              <a:rect l="l" t="t" r="r" b="b"/>
              <a:pathLst>
                <a:path w="28486" h="23659" extrusionOk="0">
                  <a:moveTo>
                    <a:pt x="2288" y="6082"/>
                  </a:moveTo>
                  <a:lnTo>
                    <a:pt x="2288" y="6082"/>
                  </a:lnTo>
                  <a:cubicBezTo>
                    <a:pt x="4604" y="1284"/>
                    <a:pt x="11801" y="0"/>
                    <a:pt x="18414" y="3181"/>
                  </a:cubicBezTo>
                  <a:lnTo>
                    <a:pt x="18414" y="3181"/>
                  </a:lnTo>
                  <a:cubicBezTo>
                    <a:pt x="24998" y="6361"/>
                    <a:pt x="28485" y="12806"/>
                    <a:pt x="26169" y="17577"/>
                  </a:cubicBezTo>
                  <a:lnTo>
                    <a:pt x="26169" y="17577"/>
                  </a:lnTo>
                  <a:cubicBezTo>
                    <a:pt x="23882" y="22347"/>
                    <a:pt x="16656" y="23659"/>
                    <a:pt x="10072" y="20478"/>
                  </a:cubicBezTo>
                  <a:lnTo>
                    <a:pt x="10072" y="20478"/>
                  </a:lnTo>
                  <a:cubicBezTo>
                    <a:pt x="3432" y="17270"/>
                    <a:pt x="0" y="10853"/>
                    <a:pt x="2288" y="608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7">
  <p:cSld name="CUSTOM_15">
    <p:spTree>
      <p:nvGrpSpPr>
        <p:cNvPr id="1" name="Shape 249"/>
        <p:cNvGrpSpPr/>
        <p:nvPr/>
      </p:nvGrpSpPr>
      <p:grpSpPr>
        <a:xfrm>
          <a:off x="0" y="0"/>
          <a:ext cx="0" cy="0"/>
          <a:chOff x="0" y="0"/>
          <a:chExt cx="0" cy="0"/>
        </a:xfrm>
      </p:grpSpPr>
      <p:sp>
        <p:nvSpPr>
          <p:cNvPr id="250" name="Google Shape;250;p39"/>
          <p:cNvSpPr/>
          <p:nvPr/>
        </p:nvSpPr>
        <p:spPr>
          <a:xfrm rot="9129524">
            <a:off x="-257809" y="3284194"/>
            <a:ext cx="3588893" cy="3021822"/>
          </a:xfrm>
          <a:custGeom>
            <a:avLst/>
            <a:gdLst/>
            <a:ahLst/>
            <a:cxnLst/>
            <a:rect l="l" t="t" r="r" b="b"/>
            <a:pathLst>
              <a:path w="143563" h="120879" extrusionOk="0">
                <a:moveTo>
                  <a:pt x="56570" y="0"/>
                </a:moveTo>
                <a:cubicBezTo>
                  <a:pt x="42205" y="0"/>
                  <a:pt x="27835" y="1346"/>
                  <a:pt x="13721" y="4029"/>
                </a:cubicBezTo>
                <a:cubicBezTo>
                  <a:pt x="10331" y="4671"/>
                  <a:pt x="6816" y="5456"/>
                  <a:pt x="4157" y="7633"/>
                </a:cubicBezTo>
                <a:cubicBezTo>
                  <a:pt x="1499" y="9827"/>
                  <a:pt x="0" y="13842"/>
                  <a:pt x="1713" y="16822"/>
                </a:cubicBezTo>
                <a:cubicBezTo>
                  <a:pt x="2962" y="18998"/>
                  <a:pt x="5139" y="18374"/>
                  <a:pt x="6994" y="20711"/>
                </a:cubicBezTo>
                <a:cubicBezTo>
                  <a:pt x="9457" y="23834"/>
                  <a:pt x="8315" y="28562"/>
                  <a:pt x="7976" y="30025"/>
                </a:cubicBezTo>
                <a:cubicBezTo>
                  <a:pt x="6138" y="37591"/>
                  <a:pt x="232" y="38661"/>
                  <a:pt x="393" y="42158"/>
                </a:cubicBezTo>
                <a:cubicBezTo>
                  <a:pt x="660" y="48992"/>
                  <a:pt x="24195" y="48367"/>
                  <a:pt x="26818" y="57753"/>
                </a:cubicBezTo>
                <a:cubicBezTo>
                  <a:pt x="28870" y="65068"/>
                  <a:pt x="16237" y="71260"/>
                  <a:pt x="18592" y="81590"/>
                </a:cubicBezTo>
                <a:cubicBezTo>
                  <a:pt x="18735" y="82251"/>
                  <a:pt x="20073" y="87728"/>
                  <a:pt x="24659" y="90191"/>
                </a:cubicBezTo>
                <a:cubicBezTo>
                  <a:pt x="26048" y="90940"/>
                  <a:pt x="27437" y="91252"/>
                  <a:pt x="28857" y="91252"/>
                </a:cubicBezTo>
                <a:cubicBezTo>
                  <a:pt x="35935" y="91252"/>
                  <a:pt x="43795" y="83504"/>
                  <a:pt x="56329" y="83504"/>
                </a:cubicBezTo>
                <a:cubicBezTo>
                  <a:pt x="57210" y="83504"/>
                  <a:pt x="58113" y="83543"/>
                  <a:pt x="59041" y="83625"/>
                </a:cubicBezTo>
                <a:cubicBezTo>
                  <a:pt x="61789" y="83856"/>
                  <a:pt x="67428" y="85337"/>
                  <a:pt x="73458" y="88585"/>
                </a:cubicBezTo>
                <a:cubicBezTo>
                  <a:pt x="84592" y="94598"/>
                  <a:pt x="78008" y="112851"/>
                  <a:pt x="86858" y="118507"/>
                </a:cubicBezTo>
                <a:cubicBezTo>
                  <a:pt x="89389" y="120126"/>
                  <a:pt x="92652" y="120878"/>
                  <a:pt x="96330" y="120878"/>
                </a:cubicBezTo>
                <a:cubicBezTo>
                  <a:pt x="112590" y="120878"/>
                  <a:pt x="136954" y="106171"/>
                  <a:pt x="141974" y="86658"/>
                </a:cubicBezTo>
                <a:cubicBezTo>
                  <a:pt x="143562" y="80449"/>
                  <a:pt x="141350" y="71224"/>
                  <a:pt x="136907" y="52757"/>
                </a:cubicBezTo>
                <a:cubicBezTo>
                  <a:pt x="131947" y="32095"/>
                  <a:pt x="130305" y="20586"/>
                  <a:pt x="123436" y="15234"/>
                </a:cubicBezTo>
                <a:cubicBezTo>
                  <a:pt x="112230" y="6526"/>
                  <a:pt x="97742" y="3297"/>
                  <a:pt x="83629" y="1602"/>
                </a:cubicBezTo>
                <a:cubicBezTo>
                  <a:pt x="74654" y="534"/>
                  <a:pt x="65613" y="0"/>
                  <a:pt x="56570"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9"/>
          <p:cNvSpPr/>
          <p:nvPr/>
        </p:nvSpPr>
        <p:spPr>
          <a:xfrm>
            <a:off x="925150" y="3529650"/>
            <a:ext cx="723900" cy="523800"/>
          </a:xfrm>
          <a:prstGeom prst="ellipse">
            <a:avLst/>
          </a:pr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9"/>
          <p:cNvSpPr txBox="1">
            <a:spLocks noGrp="1"/>
          </p:cNvSpPr>
          <p:nvPr>
            <p:ph type="title"/>
          </p:nvPr>
        </p:nvSpPr>
        <p:spPr>
          <a:xfrm>
            <a:off x="611400" y="1659982"/>
            <a:ext cx="3278700" cy="383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800"/>
              <a:buNone/>
              <a:defRPr/>
            </a:lvl1pPr>
            <a:lvl2pPr lvl="1" algn="l" rtl="0">
              <a:spcBef>
                <a:spcPts val="0"/>
              </a:spcBef>
              <a:spcAft>
                <a:spcPts val="0"/>
              </a:spcAft>
              <a:buSzPts val="2400"/>
              <a:buNone/>
              <a:defRPr sz="2400"/>
            </a:lvl2pPr>
            <a:lvl3pPr lvl="2" algn="l" rtl="0">
              <a:spcBef>
                <a:spcPts val="0"/>
              </a:spcBef>
              <a:spcAft>
                <a:spcPts val="0"/>
              </a:spcAft>
              <a:buSzPts val="2400"/>
              <a:buNone/>
              <a:defRPr sz="2400"/>
            </a:lvl3pPr>
            <a:lvl4pPr lvl="3" algn="l" rtl="0">
              <a:spcBef>
                <a:spcPts val="0"/>
              </a:spcBef>
              <a:spcAft>
                <a:spcPts val="0"/>
              </a:spcAft>
              <a:buSzPts val="2400"/>
              <a:buNone/>
              <a:defRPr sz="2400"/>
            </a:lvl4pPr>
            <a:lvl5pPr lvl="4" algn="l" rtl="0">
              <a:spcBef>
                <a:spcPts val="0"/>
              </a:spcBef>
              <a:spcAft>
                <a:spcPts val="0"/>
              </a:spcAft>
              <a:buSzPts val="2400"/>
              <a:buNone/>
              <a:defRPr sz="2400"/>
            </a:lvl5pPr>
            <a:lvl6pPr lvl="5" algn="l" rtl="0">
              <a:spcBef>
                <a:spcPts val="0"/>
              </a:spcBef>
              <a:spcAft>
                <a:spcPts val="0"/>
              </a:spcAft>
              <a:buSzPts val="2400"/>
              <a:buNone/>
              <a:defRPr sz="2400"/>
            </a:lvl6pPr>
            <a:lvl7pPr lvl="6" algn="l" rtl="0">
              <a:spcBef>
                <a:spcPts val="0"/>
              </a:spcBef>
              <a:spcAft>
                <a:spcPts val="0"/>
              </a:spcAft>
              <a:buSzPts val="2400"/>
              <a:buNone/>
              <a:defRPr sz="2400"/>
            </a:lvl7pPr>
            <a:lvl8pPr lvl="7" algn="l" rtl="0">
              <a:spcBef>
                <a:spcPts val="0"/>
              </a:spcBef>
              <a:spcAft>
                <a:spcPts val="0"/>
              </a:spcAft>
              <a:buSzPts val="2400"/>
              <a:buNone/>
              <a:defRPr sz="2400"/>
            </a:lvl8pPr>
            <a:lvl9pPr lvl="8" algn="l" rtl="0">
              <a:spcBef>
                <a:spcPts val="0"/>
              </a:spcBef>
              <a:spcAft>
                <a:spcPts val="0"/>
              </a:spcAft>
              <a:buSzPts val="2400"/>
              <a:buNone/>
              <a:defRPr sz="2400"/>
            </a:lvl9pPr>
          </a:lstStyle>
          <a:p>
            <a:endParaRPr/>
          </a:p>
        </p:txBody>
      </p:sp>
      <p:sp>
        <p:nvSpPr>
          <p:cNvPr id="253" name="Google Shape;253;p39"/>
          <p:cNvSpPr txBox="1">
            <a:spLocks noGrp="1"/>
          </p:cNvSpPr>
          <p:nvPr>
            <p:ph type="subTitle" idx="1"/>
          </p:nvPr>
        </p:nvSpPr>
        <p:spPr>
          <a:xfrm>
            <a:off x="632950" y="2290118"/>
            <a:ext cx="3423900" cy="11934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ext 9">
  <p:cSld name="CUSTOM_16">
    <p:spTree>
      <p:nvGrpSpPr>
        <p:cNvPr id="1" name="Shape 254"/>
        <p:cNvGrpSpPr/>
        <p:nvPr/>
      </p:nvGrpSpPr>
      <p:grpSpPr>
        <a:xfrm>
          <a:off x="0" y="0"/>
          <a:ext cx="0" cy="0"/>
          <a:chOff x="0" y="0"/>
          <a:chExt cx="0" cy="0"/>
        </a:xfrm>
      </p:grpSpPr>
      <p:sp>
        <p:nvSpPr>
          <p:cNvPr id="255" name="Google Shape;255;p40"/>
          <p:cNvSpPr txBox="1">
            <a:spLocks noGrp="1"/>
          </p:cNvSpPr>
          <p:nvPr>
            <p:ph type="title"/>
          </p:nvPr>
        </p:nvSpPr>
        <p:spPr>
          <a:xfrm>
            <a:off x="718400" y="346028"/>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56" name="Google Shape;256;p40"/>
          <p:cNvSpPr txBox="1">
            <a:spLocks noGrp="1"/>
          </p:cNvSpPr>
          <p:nvPr>
            <p:ph type="subTitle" idx="1"/>
          </p:nvPr>
        </p:nvSpPr>
        <p:spPr>
          <a:xfrm>
            <a:off x="627884" y="1057869"/>
            <a:ext cx="7901400" cy="35589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1150"/>
            </a:lvl1pPr>
            <a:lvl2pPr lvl="1" rtl="0">
              <a:spcBef>
                <a:spcPts val="0"/>
              </a:spcBef>
              <a:spcAft>
                <a:spcPts val="0"/>
              </a:spcAft>
              <a:buNone/>
              <a:defRPr sz="1150"/>
            </a:lvl2pPr>
            <a:lvl3pPr lvl="2" rtl="0">
              <a:spcBef>
                <a:spcPts val="0"/>
              </a:spcBef>
              <a:spcAft>
                <a:spcPts val="0"/>
              </a:spcAft>
              <a:buNone/>
              <a:defRPr sz="1150"/>
            </a:lvl3pPr>
            <a:lvl4pPr lvl="3" rtl="0">
              <a:spcBef>
                <a:spcPts val="0"/>
              </a:spcBef>
              <a:spcAft>
                <a:spcPts val="0"/>
              </a:spcAft>
              <a:buNone/>
              <a:defRPr sz="1150"/>
            </a:lvl4pPr>
            <a:lvl5pPr lvl="4" rtl="0">
              <a:spcBef>
                <a:spcPts val="0"/>
              </a:spcBef>
              <a:spcAft>
                <a:spcPts val="0"/>
              </a:spcAft>
              <a:buNone/>
              <a:defRPr sz="1150"/>
            </a:lvl5pPr>
            <a:lvl6pPr lvl="5" rtl="0">
              <a:spcBef>
                <a:spcPts val="0"/>
              </a:spcBef>
              <a:spcAft>
                <a:spcPts val="0"/>
              </a:spcAft>
              <a:buNone/>
              <a:defRPr sz="1150"/>
            </a:lvl6pPr>
            <a:lvl7pPr lvl="6" rtl="0">
              <a:spcBef>
                <a:spcPts val="0"/>
              </a:spcBef>
              <a:spcAft>
                <a:spcPts val="0"/>
              </a:spcAft>
              <a:buNone/>
              <a:defRPr sz="1150"/>
            </a:lvl7pPr>
            <a:lvl8pPr lvl="7" rtl="0">
              <a:spcBef>
                <a:spcPts val="0"/>
              </a:spcBef>
              <a:spcAft>
                <a:spcPts val="0"/>
              </a:spcAft>
              <a:buNone/>
              <a:defRPr sz="1150"/>
            </a:lvl8pPr>
            <a:lvl9pPr lvl="8" rtl="0">
              <a:spcBef>
                <a:spcPts val="0"/>
              </a:spcBef>
              <a:spcAft>
                <a:spcPts val="0"/>
              </a:spcAft>
              <a:buNone/>
              <a:defRPr sz="1150"/>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four columns 2">
  <p:cSld name="CUSTOM_17">
    <p:spTree>
      <p:nvGrpSpPr>
        <p:cNvPr id="1" name="Shape 257"/>
        <p:cNvGrpSpPr/>
        <p:nvPr/>
      </p:nvGrpSpPr>
      <p:grpSpPr>
        <a:xfrm>
          <a:off x="0" y="0"/>
          <a:ext cx="0" cy="0"/>
          <a:chOff x="0" y="0"/>
          <a:chExt cx="0" cy="0"/>
        </a:xfrm>
      </p:grpSpPr>
      <p:sp>
        <p:nvSpPr>
          <p:cNvPr id="258" name="Google Shape;258;p41"/>
          <p:cNvSpPr/>
          <p:nvPr/>
        </p:nvSpPr>
        <p:spPr>
          <a:xfrm rot="5766672">
            <a:off x="-2016830" y="1916162"/>
            <a:ext cx="5233712" cy="4453469"/>
          </a:xfrm>
          <a:custGeom>
            <a:avLst/>
            <a:gdLst/>
            <a:ahLst/>
            <a:cxnLst/>
            <a:rect l="l" t="t" r="r" b="b"/>
            <a:pathLst>
              <a:path w="201509" h="171468" extrusionOk="0">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1"/>
          <p:cNvSpPr txBox="1">
            <a:spLocks noGrp="1"/>
          </p:cNvSpPr>
          <p:nvPr>
            <p:ph type="title"/>
          </p:nvPr>
        </p:nvSpPr>
        <p:spPr>
          <a:xfrm>
            <a:off x="718500" y="348450"/>
            <a:ext cx="7707000" cy="766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0" name="Google Shape;260;p41"/>
          <p:cNvSpPr txBox="1">
            <a:spLocks noGrp="1"/>
          </p:cNvSpPr>
          <p:nvPr>
            <p:ph type="subTitle" idx="1"/>
          </p:nvPr>
        </p:nvSpPr>
        <p:spPr>
          <a:xfrm>
            <a:off x="1180181" y="1713394"/>
            <a:ext cx="20205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rgbClr val="9171BD"/>
                </a:solidFill>
              </a:defRPr>
            </a:lvl2pPr>
            <a:lvl3pPr lvl="2" rtl="0">
              <a:spcBef>
                <a:spcPts val="0"/>
              </a:spcBef>
              <a:spcAft>
                <a:spcPts val="0"/>
              </a:spcAft>
              <a:buNone/>
              <a:defRPr sz="1800">
                <a:solidFill>
                  <a:srgbClr val="9171BD"/>
                </a:solidFill>
              </a:defRPr>
            </a:lvl3pPr>
            <a:lvl4pPr lvl="3" rtl="0">
              <a:spcBef>
                <a:spcPts val="0"/>
              </a:spcBef>
              <a:spcAft>
                <a:spcPts val="0"/>
              </a:spcAft>
              <a:buNone/>
              <a:defRPr sz="1800">
                <a:solidFill>
                  <a:srgbClr val="9171BD"/>
                </a:solidFill>
              </a:defRPr>
            </a:lvl4pPr>
            <a:lvl5pPr lvl="4" rtl="0">
              <a:spcBef>
                <a:spcPts val="0"/>
              </a:spcBef>
              <a:spcAft>
                <a:spcPts val="0"/>
              </a:spcAft>
              <a:buNone/>
              <a:defRPr sz="1800">
                <a:solidFill>
                  <a:srgbClr val="9171BD"/>
                </a:solidFill>
              </a:defRPr>
            </a:lvl5pPr>
            <a:lvl6pPr lvl="5" rtl="0">
              <a:spcBef>
                <a:spcPts val="0"/>
              </a:spcBef>
              <a:spcAft>
                <a:spcPts val="0"/>
              </a:spcAft>
              <a:buNone/>
              <a:defRPr sz="1800">
                <a:solidFill>
                  <a:srgbClr val="9171BD"/>
                </a:solidFill>
              </a:defRPr>
            </a:lvl6pPr>
            <a:lvl7pPr lvl="6" rtl="0">
              <a:spcBef>
                <a:spcPts val="0"/>
              </a:spcBef>
              <a:spcAft>
                <a:spcPts val="0"/>
              </a:spcAft>
              <a:buNone/>
              <a:defRPr sz="1800">
                <a:solidFill>
                  <a:srgbClr val="9171BD"/>
                </a:solidFill>
              </a:defRPr>
            </a:lvl7pPr>
            <a:lvl8pPr lvl="7" rtl="0">
              <a:spcBef>
                <a:spcPts val="0"/>
              </a:spcBef>
              <a:spcAft>
                <a:spcPts val="0"/>
              </a:spcAft>
              <a:buNone/>
              <a:defRPr sz="1800">
                <a:solidFill>
                  <a:srgbClr val="9171BD"/>
                </a:solidFill>
              </a:defRPr>
            </a:lvl8pPr>
            <a:lvl9pPr lvl="8" rtl="0">
              <a:spcBef>
                <a:spcPts val="0"/>
              </a:spcBef>
              <a:spcAft>
                <a:spcPts val="0"/>
              </a:spcAft>
              <a:buNone/>
              <a:defRPr sz="1800">
                <a:solidFill>
                  <a:srgbClr val="9171BD"/>
                </a:solidFill>
              </a:defRPr>
            </a:lvl9pPr>
          </a:lstStyle>
          <a:p>
            <a:endParaRPr/>
          </a:p>
        </p:txBody>
      </p:sp>
      <p:sp>
        <p:nvSpPr>
          <p:cNvPr id="261" name="Google Shape;261;p41"/>
          <p:cNvSpPr txBox="1">
            <a:spLocks noGrp="1"/>
          </p:cNvSpPr>
          <p:nvPr>
            <p:ph type="subTitle" idx="2"/>
          </p:nvPr>
        </p:nvSpPr>
        <p:spPr>
          <a:xfrm>
            <a:off x="886631" y="1956750"/>
            <a:ext cx="2607600" cy="63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
        <p:nvSpPr>
          <p:cNvPr id="262" name="Google Shape;262;p41"/>
          <p:cNvSpPr txBox="1">
            <a:spLocks noGrp="1"/>
          </p:cNvSpPr>
          <p:nvPr>
            <p:ph type="subTitle" idx="3"/>
          </p:nvPr>
        </p:nvSpPr>
        <p:spPr>
          <a:xfrm>
            <a:off x="1082850" y="3237400"/>
            <a:ext cx="22299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rgbClr val="9171BD"/>
                </a:solidFill>
              </a:defRPr>
            </a:lvl2pPr>
            <a:lvl3pPr lvl="2" rtl="0">
              <a:spcBef>
                <a:spcPts val="0"/>
              </a:spcBef>
              <a:spcAft>
                <a:spcPts val="0"/>
              </a:spcAft>
              <a:buNone/>
              <a:defRPr sz="1800">
                <a:solidFill>
                  <a:srgbClr val="9171BD"/>
                </a:solidFill>
              </a:defRPr>
            </a:lvl3pPr>
            <a:lvl4pPr lvl="3" rtl="0">
              <a:spcBef>
                <a:spcPts val="0"/>
              </a:spcBef>
              <a:spcAft>
                <a:spcPts val="0"/>
              </a:spcAft>
              <a:buNone/>
              <a:defRPr sz="1800">
                <a:solidFill>
                  <a:srgbClr val="9171BD"/>
                </a:solidFill>
              </a:defRPr>
            </a:lvl4pPr>
            <a:lvl5pPr lvl="4" rtl="0">
              <a:spcBef>
                <a:spcPts val="0"/>
              </a:spcBef>
              <a:spcAft>
                <a:spcPts val="0"/>
              </a:spcAft>
              <a:buNone/>
              <a:defRPr sz="1800">
                <a:solidFill>
                  <a:srgbClr val="9171BD"/>
                </a:solidFill>
              </a:defRPr>
            </a:lvl5pPr>
            <a:lvl6pPr lvl="5" rtl="0">
              <a:spcBef>
                <a:spcPts val="0"/>
              </a:spcBef>
              <a:spcAft>
                <a:spcPts val="0"/>
              </a:spcAft>
              <a:buNone/>
              <a:defRPr sz="1800">
                <a:solidFill>
                  <a:srgbClr val="9171BD"/>
                </a:solidFill>
              </a:defRPr>
            </a:lvl6pPr>
            <a:lvl7pPr lvl="6" rtl="0">
              <a:spcBef>
                <a:spcPts val="0"/>
              </a:spcBef>
              <a:spcAft>
                <a:spcPts val="0"/>
              </a:spcAft>
              <a:buNone/>
              <a:defRPr sz="1800">
                <a:solidFill>
                  <a:srgbClr val="9171BD"/>
                </a:solidFill>
              </a:defRPr>
            </a:lvl7pPr>
            <a:lvl8pPr lvl="7" rtl="0">
              <a:spcBef>
                <a:spcPts val="0"/>
              </a:spcBef>
              <a:spcAft>
                <a:spcPts val="0"/>
              </a:spcAft>
              <a:buNone/>
              <a:defRPr sz="1800">
                <a:solidFill>
                  <a:srgbClr val="9171BD"/>
                </a:solidFill>
              </a:defRPr>
            </a:lvl8pPr>
            <a:lvl9pPr lvl="8" rtl="0">
              <a:spcBef>
                <a:spcPts val="0"/>
              </a:spcBef>
              <a:spcAft>
                <a:spcPts val="0"/>
              </a:spcAft>
              <a:buNone/>
              <a:defRPr sz="1800">
                <a:solidFill>
                  <a:srgbClr val="9171BD"/>
                </a:solidFill>
              </a:defRPr>
            </a:lvl9pPr>
          </a:lstStyle>
          <a:p>
            <a:endParaRPr/>
          </a:p>
        </p:txBody>
      </p:sp>
      <p:sp>
        <p:nvSpPr>
          <p:cNvPr id="263" name="Google Shape;263;p41"/>
          <p:cNvSpPr txBox="1">
            <a:spLocks noGrp="1"/>
          </p:cNvSpPr>
          <p:nvPr>
            <p:ph type="subTitle" idx="4"/>
          </p:nvPr>
        </p:nvSpPr>
        <p:spPr>
          <a:xfrm>
            <a:off x="886631" y="3480750"/>
            <a:ext cx="2607600" cy="63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4" name="Google Shape;264;p41"/>
          <p:cNvSpPr txBox="1">
            <a:spLocks noGrp="1"/>
          </p:cNvSpPr>
          <p:nvPr>
            <p:ph type="subTitle" idx="5"/>
          </p:nvPr>
        </p:nvSpPr>
        <p:spPr>
          <a:xfrm>
            <a:off x="5943319" y="3237394"/>
            <a:ext cx="20205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rgbClr val="9171BD"/>
                </a:solidFill>
              </a:defRPr>
            </a:lvl2pPr>
            <a:lvl3pPr lvl="2" rtl="0">
              <a:spcBef>
                <a:spcPts val="0"/>
              </a:spcBef>
              <a:spcAft>
                <a:spcPts val="0"/>
              </a:spcAft>
              <a:buNone/>
              <a:defRPr sz="1800">
                <a:solidFill>
                  <a:srgbClr val="9171BD"/>
                </a:solidFill>
              </a:defRPr>
            </a:lvl3pPr>
            <a:lvl4pPr lvl="3" rtl="0">
              <a:spcBef>
                <a:spcPts val="0"/>
              </a:spcBef>
              <a:spcAft>
                <a:spcPts val="0"/>
              </a:spcAft>
              <a:buNone/>
              <a:defRPr sz="1800">
                <a:solidFill>
                  <a:srgbClr val="9171BD"/>
                </a:solidFill>
              </a:defRPr>
            </a:lvl4pPr>
            <a:lvl5pPr lvl="4" rtl="0">
              <a:spcBef>
                <a:spcPts val="0"/>
              </a:spcBef>
              <a:spcAft>
                <a:spcPts val="0"/>
              </a:spcAft>
              <a:buNone/>
              <a:defRPr sz="1800">
                <a:solidFill>
                  <a:srgbClr val="9171BD"/>
                </a:solidFill>
              </a:defRPr>
            </a:lvl5pPr>
            <a:lvl6pPr lvl="5" rtl="0">
              <a:spcBef>
                <a:spcPts val="0"/>
              </a:spcBef>
              <a:spcAft>
                <a:spcPts val="0"/>
              </a:spcAft>
              <a:buNone/>
              <a:defRPr sz="1800">
                <a:solidFill>
                  <a:srgbClr val="9171BD"/>
                </a:solidFill>
              </a:defRPr>
            </a:lvl6pPr>
            <a:lvl7pPr lvl="6" rtl="0">
              <a:spcBef>
                <a:spcPts val="0"/>
              </a:spcBef>
              <a:spcAft>
                <a:spcPts val="0"/>
              </a:spcAft>
              <a:buNone/>
              <a:defRPr sz="1800">
                <a:solidFill>
                  <a:srgbClr val="9171BD"/>
                </a:solidFill>
              </a:defRPr>
            </a:lvl7pPr>
            <a:lvl8pPr lvl="7" rtl="0">
              <a:spcBef>
                <a:spcPts val="0"/>
              </a:spcBef>
              <a:spcAft>
                <a:spcPts val="0"/>
              </a:spcAft>
              <a:buNone/>
              <a:defRPr sz="1800">
                <a:solidFill>
                  <a:srgbClr val="9171BD"/>
                </a:solidFill>
              </a:defRPr>
            </a:lvl8pPr>
            <a:lvl9pPr lvl="8" rtl="0">
              <a:spcBef>
                <a:spcPts val="0"/>
              </a:spcBef>
              <a:spcAft>
                <a:spcPts val="0"/>
              </a:spcAft>
              <a:buNone/>
              <a:defRPr sz="1800">
                <a:solidFill>
                  <a:srgbClr val="9171BD"/>
                </a:solidFill>
              </a:defRPr>
            </a:lvl9pPr>
          </a:lstStyle>
          <a:p>
            <a:endParaRPr/>
          </a:p>
        </p:txBody>
      </p:sp>
      <p:sp>
        <p:nvSpPr>
          <p:cNvPr id="265" name="Google Shape;265;p41"/>
          <p:cNvSpPr txBox="1">
            <a:spLocks noGrp="1"/>
          </p:cNvSpPr>
          <p:nvPr>
            <p:ph type="subTitle" idx="6"/>
          </p:nvPr>
        </p:nvSpPr>
        <p:spPr>
          <a:xfrm>
            <a:off x="5649769" y="3480750"/>
            <a:ext cx="2607600" cy="63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6" name="Google Shape;266;p41"/>
          <p:cNvSpPr txBox="1">
            <a:spLocks noGrp="1"/>
          </p:cNvSpPr>
          <p:nvPr>
            <p:ph type="subTitle" idx="7"/>
          </p:nvPr>
        </p:nvSpPr>
        <p:spPr>
          <a:xfrm>
            <a:off x="5943319" y="1713394"/>
            <a:ext cx="2020500" cy="2598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800" b="1">
                <a:solidFill>
                  <a:srgbClr val="9171BD"/>
                </a:solidFill>
              </a:defRPr>
            </a:lvl1pPr>
            <a:lvl2pPr lvl="1" rtl="0">
              <a:spcBef>
                <a:spcPts val="0"/>
              </a:spcBef>
              <a:spcAft>
                <a:spcPts val="0"/>
              </a:spcAft>
              <a:buNone/>
              <a:defRPr sz="1800">
                <a:solidFill>
                  <a:srgbClr val="9171BD"/>
                </a:solidFill>
              </a:defRPr>
            </a:lvl2pPr>
            <a:lvl3pPr lvl="2" rtl="0">
              <a:spcBef>
                <a:spcPts val="0"/>
              </a:spcBef>
              <a:spcAft>
                <a:spcPts val="0"/>
              </a:spcAft>
              <a:buNone/>
              <a:defRPr sz="1800">
                <a:solidFill>
                  <a:srgbClr val="9171BD"/>
                </a:solidFill>
              </a:defRPr>
            </a:lvl3pPr>
            <a:lvl4pPr lvl="3" rtl="0">
              <a:spcBef>
                <a:spcPts val="0"/>
              </a:spcBef>
              <a:spcAft>
                <a:spcPts val="0"/>
              </a:spcAft>
              <a:buNone/>
              <a:defRPr sz="1800">
                <a:solidFill>
                  <a:srgbClr val="9171BD"/>
                </a:solidFill>
              </a:defRPr>
            </a:lvl4pPr>
            <a:lvl5pPr lvl="4" rtl="0">
              <a:spcBef>
                <a:spcPts val="0"/>
              </a:spcBef>
              <a:spcAft>
                <a:spcPts val="0"/>
              </a:spcAft>
              <a:buNone/>
              <a:defRPr sz="1800">
                <a:solidFill>
                  <a:srgbClr val="9171BD"/>
                </a:solidFill>
              </a:defRPr>
            </a:lvl5pPr>
            <a:lvl6pPr lvl="5" rtl="0">
              <a:spcBef>
                <a:spcPts val="0"/>
              </a:spcBef>
              <a:spcAft>
                <a:spcPts val="0"/>
              </a:spcAft>
              <a:buNone/>
              <a:defRPr sz="1800">
                <a:solidFill>
                  <a:srgbClr val="9171BD"/>
                </a:solidFill>
              </a:defRPr>
            </a:lvl6pPr>
            <a:lvl7pPr lvl="6" rtl="0">
              <a:spcBef>
                <a:spcPts val="0"/>
              </a:spcBef>
              <a:spcAft>
                <a:spcPts val="0"/>
              </a:spcAft>
              <a:buNone/>
              <a:defRPr sz="1800">
                <a:solidFill>
                  <a:srgbClr val="9171BD"/>
                </a:solidFill>
              </a:defRPr>
            </a:lvl7pPr>
            <a:lvl8pPr lvl="7" rtl="0">
              <a:spcBef>
                <a:spcPts val="0"/>
              </a:spcBef>
              <a:spcAft>
                <a:spcPts val="0"/>
              </a:spcAft>
              <a:buNone/>
              <a:defRPr sz="1800">
                <a:solidFill>
                  <a:srgbClr val="9171BD"/>
                </a:solidFill>
              </a:defRPr>
            </a:lvl8pPr>
            <a:lvl9pPr lvl="8" rtl="0">
              <a:spcBef>
                <a:spcPts val="0"/>
              </a:spcBef>
              <a:spcAft>
                <a:spcPts val="0"/>
              </a:spcAft>
              <a:buNone/>
              <a:defRPr sz="1800">
                <a:solidFill>
                  <a:srgbClr val="9171BD"/>
                </a:solidFill>
              </a:defRPr>
            </a:lvl9pPr>
          </a:lstStyle>
          <a:p>
            <a:endParaRPr/>
          </a:p>
        </p:txBody>
      </p:sp>
      <p:sp>
        <p:nvSpPr>
          <p:cNvPr id="267" name="Google Shape;267;p41"/>
          <p:cNvSpPr txBox="1">
            <a:spLocks noGrp="1"/>
          </p:cNvSpPr>
          <p:nvPr>
            <p:ph type="subTitle" idx="8"/>
          </p:nvPr>
        </p:nvSpPr>
        <p:spPr>
          <a:xfrm>
            <a:off x="5649769" y="1956750"/>
            <a:ext cx="2607600" cy="636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8" name="Google Shape;268;p41"/>
          <p:cNvSpPr/>
          <p:nvPr/>
        </p:nvSpPr>
        <p:spPr>
          <a:xfrm rot="-6776231">
            <a:off x="5379710" y="-1534247"/>
            <a:ext cx="5233928" cy="4453653"/>
          </a:xfrm>
          <a:custGeom>
            <a:avLst/>
            <a:gdLst/>
            <a:ahLst/>
            <a:cxnLst/>
            <a:rect l="l" t="t" r="r" b="b"/>
            <a:pathLst>
              <a:path w="201509" h="171468" extrusionOk="0">
                <a:moveTo>
                  <a:pt x="170543" y="138653"/>
                </a:moveTo>
                <a:cubicBezTo>
                  <a:pt x="187366" y="117116"/>
                  <a:pt x="179417" y="95486"/>
                  <a:pt x="180156" y="75058"/>
                </a:cubicBezTo>
                <a:cubicBezTo>
                  <a:pt x="180804" y="54538"/>
                  <a:pt x="201509" y="1"/>
                  <a:pt x="191064" y="13312"/>
                </a:cubicBezTo>
                <a:cubicBezTo>
                  <a:pt x="184963" y="21169"/>
                  <a:pt x="139393" y="40672"/>
                  <a:pt x="127653" y="56571"/>
                </a:cubicBezTo>
                <a:cubicBezTo>
                  <a:pt x="109351" y="81436"/>
                  <a:pt x="118965" y="92066"/>
                  <a:pt x="97057" y="105377"/>
                </a:cubicBezTo>
                <a:cubicBezTo>
                  <a:pt x="75243" y="118780"/>
                  <a:pt x="39471" y="92528"/>
                  <a:pt x="15807" y="101587"/>
                </a:cubicBezTo>
                <a:cubicBezTo>
                  <a:pt x="1" y="107595"/>
                  <a:pt x="1942" y="125712"/>
                  <a:pt x="21815" y="156124"/>
                </a:cubicBezTo>
                <a:cubicBezTo>
                  <a:pt x="25790" y="171468"/>
                  <a:pt x="84949" y="129317"/>
                  <a:pt x="102973" y="142258"/>
                </a:cubicBezTo>
                <a:cubicBezTo>
                  <a:pt x="123771" y="157233"/>
                  <a:pt x="155107" y="158434"/>
                  <a:pt x="170543" y="138653"/>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1">
  <p:cSld name="CUSTOM_18">
    <p:spTree>
      <p:nvGrpSpPr>
        <p:cNvPr id="1" name="Shape 269"/>
        <p:cNvGrpSpPr/>
        <p:nvPr/>
      </p:nvGrpSpPr>
      <p:grpSpPr>
        <a:xfrm>
          <a:off x="0" y="0"/>
          <a:ext cx="0" cy="0"/>
          <a:chOff x="0" y="0"/>
          <a:chExt cx="0" cy="0"/>
        </a:xfrm>
      </p:grpSpPr>
      <p:sp>
        <p:nvSpPr>
          <p:cNvPr id="270" name="Google Shape;270;p42"/>
          <p:cNvSpPr txBox="1">
            <a:spLocks noGrp="1"/>
          </p:cNvSpPr>
          <p:nvPr>
            <p:ph type="title"/>
          </p:nvPr>
        </p:nvSpPr>
        <p:spPr>
          <a:xfrm>
            <a:off x="718400" y="348467"/>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71" name="Google Shape;271;p42"/>
          <p:cNvSpPr/>
          <p:nvPr/>
        </p:nvSpPr>
        <p:spPr>
          <a:xfrm>
            <a:off x="3354425" y="880700"/>
            <a:ext cx="24048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3">
  <p:cSld name="CUSTOM_18_1">
    <p:spTree>
      <p:nvGrpSpPr>
        <p:cNvPr id="1" name="Shape 272"/>
        <p:cNvGrpSpPr/>
        <p:nvPr/>
      </p:nvGrpSpPr>
      <p:grpSpPr>
        <a:xfrm>
          <a:off x="0" y="0"/>
          <a:ext cx="0" cy="0"/>
          <a:chOff x="0" y="0"/>
          <a:chExt cx="0" cy="0"/>
        </a:xfrm>
      </p:grpSpPr>
      <p:sp>
        <p:nvSpPr>
          <p:cNvPr id="273" name="Google Shape;273;p43"/>
          <p:cNvSpPr/>
          <p:nvPr/>
        </p:nvSpPr>
        <p:spPr>
          <a:xfrm rot="10800000" flipH="1">
            <a:off x="-2421723" y="-2457095"/>
            <a:ext cx="8278950" cy="6047100"/>
          </a:xfrm>
          <a:custGeom>
            <a:avLst/>
            <a:gdLst/>
            <a:ahLst/>
            <a:cxnLst/>
            <a:rect l="l" t="t" r="r" b="b"/>
            <a:pathLst>
              <a:path w="331158" h="241884" extrusionOk="0">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rgbClr val="F5F2F8"/>
          </a:solidFill>
          <a:ln>
            <a:noFill/>
          </a:ln>
        </p:spPr>
      </p:sp>
      <p:sp>
        <p:nvSpPr>
          <p:cNvPr id="274" name="Google Shape;274;p43"/>
          <p:cNvSpPr/>
          <p:nvPr/>
        </p:nvSpPr>
        <p:spPr>
          <a:xfrm rot="-10083919" flipH="1">
            <a:off x="-1271890" y="-873657"/>
            <a:ext cx="2729545" cy="2519141"/>
          </a:xfrm>
          <a:custGeom>
            <a:avLst/>
            <a:gdLst/>
            <a:ahLst/>
            <a:cxnLst/>
            <a:rect l="l" t="t" r="r" b="b"/>
            <a:pathLst>
              <a:path w="109180" h="100764" extrusionOk="0">
                <a:moveTo>
                  <a:pt x="30061" y="0"/>
                </a:moveTo>
                <a:cubicBezTo>
                  <a:pt x="20906" y="0"/>
                  <a:pt x="8894" y="5612"/>
                  <a:pt x="6298" y="13895"/>
                </a:cubicBezTo>
                <a:cubicBezTo>
                  <a:pt x="0" y="34066"/>
                  <a:pt x="53125" y="58986"/>
                  <a:pt x="46137" y="80035"/>
                </a:cubicBezTo>
                <a:cubicBezTo>
                  <a:pt x="42161" y="91961"/>
                  <a:pt x="20505" y="97778"/>
                  <a:pt x="21635" y="100247"/>
                </a:cubicBezTo>
                <a:cubicBezTo>
                  <a:pt x="21793" y="100619"/>
                  <a:pt x="22390" y="100764"/>
                  <a:pt x="23220" y="100764"/>
                </a:cubicBezTo>
                <a:cubicBezTo>
                  <a:pt x="24258" y="100764"/>
                  <a:pt x="25662" y="100538"/>
                  <a:pt x="27033" y="100247"/>
                </a:cubicBezTo>
                <a:lnTo>
                  <a:pt x="109179" y="100247"/>
                </a:lnTo>
                <a:cubicBezTo>
                  <a:pt x="102065" y="71582"/>
                  <a:pt x="89783" y="59446"/>
                  <a:pt x="79761" y="53671"/>
                </a:cubicBezTo>
                <a:cubicBezTo>
                  <a:pt x="64821" y="45092"/>
                  <a:pt x="51577" y="48796"/>
                  <a:pt x="43940" y="37581"/>
                </a:cubicBezTo>
                <a:cubicBezTo>
                  <a:pt x="34901" y="24336"/>
                  <a:pt x="46116" y="8434"/>
                  <a:pt x="38165" y="2241"/>
                </a:cubicBezTo>
                <a:cubicBezTo>
                  <a:pt x="36184" y="703"/>
                  <a:pt x="33302" y="0"/>
                  <a:pt x="30061"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3"/>
          <p:cNvSpPr/>
          <p:nvPr/>
        </p:nvSpPr>
        <p:spPr>
          <a:xfrm rot="10800000" flipH="1">
            <a:off x="-313100" y="644219"/>
            <a:ext cx="866700" cy="809700"/>
          </a:xfrm>
          <a:prstGeom prst="ellipse">
            <a:avLst/>
          </a:pr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3"/>
          <p:cNvSpPr txBox="1">
            <a:spLocks noGrp="1"/>
          </p:cNvSpPr>
          <p:nvPr>
            <p:ph type="title"/>
          </p:nvPr>
        </p:nvSpPr>
        <p:spPr>
          <a:xfrm>
            <a:off x="718400" y="348467"/>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ext 8">
  <p:cSld name="CUSTOM_19">
    <p:spTree>
      <p:nvGrpSpPr>
        <p:cNvPr id="1" name="Shape 277"/>
        <p:cNvGrpSpPr/>
        <p:nvPr/>
      </p:nvGrpSpPr>
      <p:grpSpPr>
        <a:xfrm>
          <a:off x="0" y="0"/>
          <a:ext cx="0" cy="0"/>
          <a:chOff x="0" y="0"/>
          <a:chExt cx="0" cy="0"/>
        </a:xfrm>
      </p:grpSpPr>
      <p:sp>
        <p:nvSpPr>
          <p:cNvPr id="278" name="Google Shape;278;p44"/>
          <p:cNvSpPr/>
          <p:nvPr/>
        </p:nvSpPr>
        <p:spPr>
          <a:xfrm rot="-5320285" flipH="1">
            <a:off x="-2213136" y="-1585"/>
            <a:ext cx="4443570" cy="1955535"/>
          </a:xfrm>
          <a:custGeom>
            <a:avLst/>
            <a:gdLst/>
            <a:ahLst/>
            <a:cxnLst/>
            <a:rect l="l" t="t" r="r" b="b"/>
            <a:pathLst>
              <a:path w="303027" h="140902" extrusionOk="0">
                <a:moveTo>
                  <a:pt x="288430" y="1"/>
                </a:moveTo>
                <a:cubicBezTo>
                  <a:pt x="278141" y="1"/>
                  <a:pt x="261395" y="18672"/>
                  <a:pt x="223326" y="38139"/>
                </a:cubicBezTo>
                <a:cubicBezTo>
                  <a:pt x="189569" y="55389"/>
                  <a:pt x="166110" y="67382"/>
                  <a:pt x="137616" y="67382"/>
                </a:cubicBezTo>
                <a:cubicBezTo>
                  <a:pt x="135548" y="67382"/>
                  <a:pt x="133454" y="67319"/>
                  <a:pt x="131327" y="67190"/>
                </a:cubicBezTo>
                <a:cubicBezTo>
                  <a:pt x="98280" y="65181"/>
                  <a:pt x="83764" y="52963"/>
                  <a:pt x="60932" y="52963"/>
                </a:cubicBezTo>
                <a:cubicBezTo>
                  <a:pt x="55211" y="52963"/>
                  <a:pt x="48968" y="53730"/>
                  <a:pt x="41780" y="55617"/>
                </a:cubicBezTo>
                <a:cubicBezTo>
                  <a:pt x="33481" y="57796"/>
                  <a:pt x="7383" y="64642"/>
                  <a:pt x="3239" y="83466"/>
                </a:cubicBezTo>
                <a:cubicBezTo>
                  <a:pt x="1" y="98194"/>
                  <a:pt x="10752" y="117661"/>
                  <a:pt x="23790" y="122030"/>
                </a:cubicBezTo>
                <a:cubicBezTo>
                  <a:pt x="29171" y="123840"/>
                  <a:pt x="34041" y="122757"/>
                  <a:pt x="40994" y="127198"/>
                </a:cubicBezTo>
                <a:cubicBezTo>
                  <a:pt x="45245" y="129912"/>
                  <a:pt x="47888" y="134639"/>
                  <a:pt x="52007" y="137556"/>
                </a:cubicBezTo>
                <a:cubicBezTo>
                  <a:pt x="55417" y="139970"/>
                  <a:pt x="59407" y="140902"/>
                  <a:pt x="63557" y="140902"/>
                </a:cubicBezTo>
                <a:cubicBezTo>
                  <a:pt x="68637" y="140902"/>
                  <a:pt x="73958" y="139505"/>
                  <a:pt x="78749" y="137723"/>
                </a:cubicBezTo>
                <a:cubicBezTo>
                  <a:pt x="91893" y="132817"/>
                  <a:pt x="101525" y="132317"/>
                  <a:pt x="105550" y="131270"/>
                </a:cubicBezTo>
                <a:cubicBezTo>
                  <a:pt x="110694" y="129930"/>
                  <a:pt x="115295" y="129397"/>
                  <a:pt x="119496" y="129397"/>
                </a:cubicBezTo>
                <a:cubicBezTo>
                  <a:pt x="135878" y="129397"/>
                  <a:pt x="146185" y="137503"/>
                  <a:pt x="158993" y="137503"/>
                </a:cubicBezTo>
                <a:cubicBezTo>
                  <a:pt x="161669" y="137503"/>
                  <a:pt x="164454" y="137150"/>
                  <a:pt x="167427" y="136294"/>
                </a:cubicBezTo>
                <a:cubicBezTo>
                  <a:pt x="189251" y="130007"/>
                  <a:pt x="182678" y="107731"/>
                  <a:pt x="208801" y="87871"/>
                </a:cubicBezTo>
                <a:cubicBezTo>
                  <a:pt x="239174" y="64785"/>
                  <a:pt x="265177" y="81871"/>
                  <a:pt x="285382" y="59261"/>
                </a:cubicBezTo>
                <a:cubicBezTo>
                  <a:pt x="302110" y="40556"/>
                  <a:pt x="303027" y="7933"/>
                  <a:pt x="292430" y="1158"/>
                </a:cubicBezTo>
                <a:cubicBezTo>
                  <a:pt x="291197" y="370"/>
                  <a:pt x="289878" y="1"/>
                  <a:pt x="288430" y="1"/>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4"/>
          <p:cNvSpPr txBox="1">
            <a:spLocks noGrp="1"/>
          </p:cNvSpPr>
          <p:nvPr>
            <p:ph type="title"/>
          </p:nvPr>
        </p:nvSpPr>
        <p:spPr>
          <a:xfrm>
            <a:off x="718400" y="346331"/>
            <a:ext cx="77070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80" name="Google Shape;280;p44"/>
          <p:cNvSpPr txBox="1">
            <a:spLocks noGrp="1"/>
          </p:cNvSpPr>
          <p:nvPr>
            <p:ph type="subTitle" idx="1"/>
          </p:nvPr>
        </p:nvSpPr>
        <p:spPr>
          <a:xfrm>
            <a:off x="1919100" y="3825908"/>
            <a:ext cx="5305800" cy="897000"/>
          </a:xfrm>
          <a:prstGeom prst="rect">
            <a:avLst/>
          </a:prstGeom>
          <a:noFill/>
        </p:spPr>
        <p:txBody>
          <a:bodyPr spcFirstLastPara="1" wrap="square" lIns="91425" tIns="91425" rIns="91425" bIns="91425" anchor="t" anchorCtr="0">
            <a:noAutofit/>
          </a:bodyPr>
          <a:lstStyle>
            <a:lvl1pPr lvl="0" rtl="0">
              <a:spcBef>
                <a:spcPts val="0"/>
              </a:spcBef>
              <a:spcAft>
                <a:spcPts val="0"/>
              </a:spcAft>
              <a:buNone/>
              <a:defRPr>
                <a:highlight>
                  <a:schemeClr val="lt1"/>
                </a:highlight>
              </a:defRPr>
            </a:lvl1pPr>
            <a:lvl2pPr lvl="1" rtl="0">
              <a:spcBef>
                <a:spcPts val="0"/>
              </a:spcBef>
              <a:spcAft>
                <a:spcPts val="0"/>
              </a:spcAft>
              <a:buNone/>
              <a:defRPr>
                <a:highlight>
                  <a:schemeClr val="lt1"/>
                </a:highlight>
              </a:defRPr>
            </a:lvl2pPr>
            <a:lvl3pPr lvl="2" rtl="0">
              <a:spcBef>
                <a:spcPts val="0"/>
              </a:spcBef>
              <a:spcAft>
                <a:spcPts val="0"/>
              </a:spcAft>
              <a:buNone/>
              <a:defRPr>
                <a:highlight>
                  <a:schemeClr val="lt1"/>
                </a:highlight>
              </a:defRPr>
            </a:lvl3pPr>
            <a:lvl4pPr lvl="3" rtl="0">
              <a:spcBef>
                <a:spcPts val="0"/>
              </a:spcBef>
              <a:spcAft>
                <a:spcPts val="0"/>
              </a:spcAft>
              <a:buNone/>
              <a:defRPr>
                <a:highlight>
                  <a:schemeClr val="lt1"/>
                </a:highlight>
              </a:defRPr>
            </a:lvl4pPr>
            <a:lvl5pPr lvl="4" rtl="0">
              <a:spcBef>
                <a:spcPts val="0"/>
              </a:spcBef>
              <a:spcAft>
                <a:spcPts val="0"/>
              </a:spcAft>
              <a:buNone/>
              <a:defRPr>
                <a:highlight>
                  <a:schemeClr val="lt1"/>
                </a:highlight>
              </a:defRPr>
            </a:lvl5pPr>
            <a:lvl6pPr lvl="5" rtl="0">
              <a:spcBef>
                <a:spcPts val="0"/>
              </a:spcBef>
              <a:spcAft>
                <a:spcPts val="0"/>
              </a:spcAft>
              <a:buNone/>
              <a:defRPr>
                <a:highlight>
                  <a:schemeClr val="lt1"/>
                </a:highlight>
              </a:defRPr>
            </a:lvl6pPr>
            <a:lvl7pPr lvl="6" rtl="0">
              <a:spcBef>
                <a:spcPts val="0"/>
              </a:spcBef>
              <a:spcAft>
                <a:spcPts val="0"/>
              </a:spcAft>
              <a:buNone/>
              <a:defRPr>
                <a:highlight>
                  <a:schemeClr val="lt1"/>
                </a:highlight>
              </a:defRPr>
            </a:lvl7pPr>
            <a:lvl8pPr lvl="7" rtl="0">
              <a:spcBef>
                <a:spcPts val="0"/>
              </a:spcBef>
              <a:spcAft>
                <a:spcPts val="0"/>
              </a:spcAft>
              <a:buNone/>
              <a:defRPr>
                <a:highlight>
                  <a:schemeClr val="lt1"/>
                </a:highlight>
              </a:defRPr>
            </a:lvl8pPr>
            <a:lvl9pPr lvl="8" rtl="0">
              <a:spcBef>
                <a:spcPts val="0"/>
              </a:spcBef>
              <a:spcAft>
                <a:spcPts val="0"/>
              </a:spcAft>
              <a:buNone/>
              <a:defRPr>
                <a:highlight>
                  <a:schemeClr val="lt1"/>
                </a:highlight>
              </a:defRPr>
            </a:lvl9pPr>
          </a:lstStyle>
          <a:p>
            <a:endParaRPr/>
          </a:p>
        </p:txBody>
      </p:sp>
      <p:sp>
        <p:nvSpPr>
          <p:cNvPr id="281" name="Google Shape;281;p44"/>
          <p:cNvSpPr/>
          <p:nvPr/>
        </p:nvSpPr>
        <p:spPr>
          <a:xfrm rot="-3755545" flipH="1">
            <a:off x="4997871" y="2946773"/>
            <a:ext cx="6474385" cy="2849132"/>
          </a:xfrm>
          <a:custGeom>
            <a:avLst/>
            <a:gdLst/>
            <a:ahLst/>
            <a:cxnLst/>
            <a:rect l="l" t="t" r="r" b="b"/>
            <a:pathLst>
              <a:path w="303027" h="140902" extrusionOk="0">
                <a:moveTo>
                  <a:pt x="288430" y="1"/>
                </a:moveTo>
                <a:cubicBezTo>
                  <a:pt x="278141" y="1"/>
                  <a:pt x="261395" y="18672"/>
                  <a:pt x="223326" y="38139"/>
                </a:cubicBezTo>
                <a:cubicBezTo>
                  <a:pt x="189569" y="55389"/>
                  <a:pt x="166110" y="67382"/>
                  <a:pt x="137616" y="67382"/>
                </a:cubicBezTo>
                <a:cubicBezTo>
                  <a:pt x="135548" y="67382"/>
                  <a:pt x="133454" y="67319"/>
                  <a:pt x="131327" y="67190"/>
                </a:cubicBezTo>
                <a:cubicBezTo>
                  <a:pt x="98280" y="65181"/>
                  <a:pt x="83764" y="52963"/>
                  <a:pt x="60932" y="52963"/>
                </a:cubicBezTo>
                <a:cubicBezTo>
                  <a:pt x="55211" y="52963"/>
                  <a:pt x="48968" y="53730"/>
                  <a:pt x="41780" y="55617"/>
                </a:cubicBezTo>
                <a:cubicBezTo>
                  <a:pt x="33481" y="57796"/>
                  <a:pt x="7383" y="64642"/>
                  <a:pt x="3239" y="83466"/>
                </a:cubicBezTo>
                <a:cubicBezTo>
                  <a:pt x="1" y="98194"/>
                  <a:pt x="10752" y="117661"/>
                  <a:pt x="23790" y="122030"/>
                </a:cubicBezTo>
                <a:cubicBezTo>
                  <a:pt x="29171" y="123840"/>
                  <a:pt x="34041" y="122757"/>
                  <a:pt x="40994" y="127198"/>
                </a:cubicBezTo>
                <a:cubicBezTo>
                  <a:pt x="45245" y="129912"/>
                  <a:pt x="47888" y="134639"/>
                  <a:pt x="52007" y="137556"/>
                </a:cubicBezTo>
                <a:cubicBezTo>
                  <a:pt x="55417" y="139970"/>
                  <a:pt x="59407" y="140902"/>
                  <a:pt x="63557" y="140902"/>
                </a:cubicBezTo>
                <a:cubicBezTo>
                  <a:pt x="68637" y="140902"/>
                  <a:pt x="73958" y="139505"/>
                  <a:pt x="78749" y="137723"/>
                </a:cubicBezTo>
                <a:cubicBezTo>
                  <a:pt x="91893" y="132817"/>
                  <a:pt x="101525" y="132317"/>
                  <a:pt x="105550" y="131270"/>
                </a:cubicBezTo>
                <a:cubicBezTo>
                  <a:pt x="110694" y="129930"/>
                  <a:pt x="115295" y="129397"/>
                  <a:pt x="119496" y="129397"/>
                </a:cubicBezTo>
                <a:cubicBezTo>
                  <a:pt x="135878" y="129397"/>
                  <a:pt x="146185" y="137503"/>
                  <a:pt x="158993" y="137503"/>
                </a:cubicBezTo>
                <a:cubicBezTo>
                  <a:pt x="161669" y="137503"/>
                  <a:pt x="164454" y="137150"/>
                  <a:pt x="167427" y="136294"/>
                </a:cubicBezTo>
                <a:cubicBezTo>
                  <a:pt x="189251" y="130007"/>
                  <a:pt x="182678" y="107731"/>
                  <a:pt x="208801" y="87871"/>
                </a:cubicBezTo>
                <a:cubicBezTo>
                  <a:pt x="239174" y="64785"/>
                  <a:pt x="265177" y="81871"/>
                  <a:pt x="285382" y="59261"/>
                </a:cubicBezTo>
                <a:cubicBezTo>
                  <a:pt x="302110" y="40556"/>
                  <a:pt x="303027" y="7933"/>
                  <a:pt x="292430" y="1158"/>
                </a:cubicBezTo>
                <a:cubicBezTo>
                  <a:pt x="291197" y="370"/>
                  <a:pt x="289878" y="1"/>
                  <a:pt x="288430" y="1"/>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2">
  <p:cSld name="CUSTOM_1_1">
    <p:spTree>
      <p:nvGrpSpPr>
        <p:cNvPr id="1" name="Shape 282"/>
        <p:cNvGrpSpPr/>
        <p:nvPr/>
      </p:nvGrpSpPr>
      <p:grpSpPr>
        <a:xfrm>
          <a:off x="0" y="0"/>
          <a:ext cx="0" cy="0"/>
          <a:chOff x="0" y="0"/>
          <a:chExt cx="0" cy="0"/>
        </a:xfrm>
      </p:grpSpPr>
      <p:sp>
        <p:nvSpPr>
          <p:cNvPr id="283" name="Google Shape;283;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284" name="Google Shape;284;p45"/>
          <p:cNvSpPr/>
          <p:nvPr/>
        </p:nvSpPr>
        <p:spPr>
          <a:xfrm>
            <a:off x="-394275" y="-335266"/>
            <a:ext cx="4812353" cy="1390524"/>
          </a:xfrm>
          <a:custGeom>
            <a:avLst/>
            <a:gdLst/>
            <a:ahLst/>
            <a:cxnLst/>
            <a:rect l="l" t="t" r="r" b="b"/>
            <a:pathLst>
              <a:path w="259461" h="85729" extrusionOk="0">
                <a:moveTo>
                  <a:pt x="103746" y="0"/>
                </a:moveTo>
                <a:cubicBezTo>
                  <a:pt x="78232" y="0"/>
                  <a:pt x="52742" y="867"/>
                  <a:pt x="27335" y="3262"/>
                </a:cubicBezTo>
                <a:cubicBezTo>
                  <a:pt x="21734" y="3784"/>
                  <a:pt x="15983" y="4382"/>
                  <a:pt x="10979" y="6846"/>
                </a:cubicBezTo>
                <a:cubicBezTo>
                  <a:pt x="5900" y="9311"/>
                  <a:pt x="1494" y="13867"/>
                  <a:pt x="822" y="19468"/>
                </a:cubicBezTo>
                <a:cubicBezTo>
                  <a:pt x="0" y="26937"/>
                  <a:pt x="5900" y="33584"/>
                  <a:pt x="12473" y="37094"/>
                </a:cubicBezTo>
                <a:cubicBezTo>
                  <a:pt x="19045" y="40605"/>
                  <a:pt x="26514" y="42024"/>
                  <a:pt x="33235" y="45384"/>
                </a:cubicBezTo>
                <a:cubicBezTo>
                  <a:pt x="42048" y="49716"/>
                  <a:pt x="49069" y="57185"/>
                  <a:pt x="54895" y="65102"/>
                </a:cubicBezTo>
                <a:cubicBezTo>
                  <a:pt x="58554" y="70105"/>
                  <a:pt x="61840" y="75334"/>
                  <a:pt x="66396" y="79441"/>
                </a:cubicBezTo>
                <a:cubicBezTo>
                  <a:pt x="70393" y="83044"/>
                  <a:pt x="75538" y="85728"/>
                  <a:pt x="80825" y="85728"/>
                </a:cubicBezTo>
                <a:cubicBezTo>
                  <a:pt x="81565" y="85728"/>
                  <a:pt x="82308" y="85676"/>
                  <a:pt x="83051" y="85565"/>
                </a:cubicBezTo>
                <a:cubicBezTo>
                  <a:pt x="88802" y="84744"/>
                  <a:pt x="93507" y="80711"/>
                  <a:pt x="97839" y="76827"/>
                </a:cubicBezTo>
                <a:cubicBezTo>
                  <a:pt x="113449" y="62189"/>
                  <a:pt x="131672" y="42546"/>
                  <a:pt x="153779" y="39484"/>
                </a:cubicBezTo>
                <a:cubicBezTo>
                  <a:pt x="154078" y="39484"/>
                  <a:pt x="154377" y="39410"/>
                  <a:pt x="154676" y="39335"/>
                </a:cubicBezTo>
                <a:cubicBezTo>
                  <a:pt x="158778" y="38840"/>
                  <a:pt x="162892" y="38686"/>
                  <a:pt x="167012" y="38686"/>
                </a:cubicBezTo>
                <a:cubicBezTo>
                  <a:pt x="173469" y="38686"/>
                  <a:pt x="179943" y="39065"/>
                  <a:pt x="186417" y="39111"/>
                </a:cubicBezTo>
                <a:cubicBezTo>
                  <a:pt x="197994" y="39111"/>
                  <a:pt x="209719" y="37916"/>
                  <a:pt x="220549" y="33883"/>
                </a:cubicBezTo>
                <a:cubicBezTo>
                  <a:pt x="228316" y="30970"/>
                  <a:pt x="259460" y="11626"/>
                  <a:pt x="237951" y="6622"/>
                </a:cubicBezTo>
                <a:cubicBezTo>
                  <a:pt x="226823" y="4008"/>
                  <a:pt x="215246" y="3486"/>
                  <a:pt x="203819" y="2963"/>
                </a:cubicBezTo>
                <a:cubicBezTo>
                  <a:pt x="170512" y="1482"/>
                  <a:pt x="137109" y="0"/>
                  <a:pt x="103746" y="0"/>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 name="Google Shape;285;p45"/>
          <p:cNvGrpSpPr/>
          <p:nvPr/>
        </p:nvGrpSpPr>
        <p:grpSpPr>
          <a:xfrm flipH="1">
            <a:off x="8249902" y="4210039"/>
            <a:ext cx="817388" cy="1087138"/>
            <a:chOff x="6377563" y="1659325"/>
            <a:chExt cx="1152225" cy="1532475"/>
          </a:xfrm>
        </p:grpSpPr>
        <p:sp>
          <p:nvSpPr>
            <p:cNvPr id="286" name="Google Shape;286;p45"/>
            <p:cNvSpPr/>
            <p:nvPr/>
          </p:nvSpPr>
          <p:spPr>
            <a:xfrm rot="10800000">
              <a:off x="6377563" y="1659325"/>
              <a:ext cx="1152225" cy="1532475"/>
            </a:xfrm>
            <a:custGeom>
              <a:avLst/>
              <a:gdLst/>
              <a:ahLst/>
              <a:cxnLst/>
              <a:rect l="l" t="t" r="r" b="b"/>
              <a:pathLst>
                <a:path w="46089" h="61299" extrusionOk="0">
                  <a:moveTo>
                    <a:pt x="41244" y="0"/>
                  </a:moveTo>
                  <a:cubicBezTo>
                    <a:pt x="41241" y="0"/>
                    <a:pt x="41238" y="0"/>
                    <a:pt x="41235" y="0"/>
                  </a:cubicBezTo>
                  <a:cubicBezTo>
                    <a:pt x="41021" y="0"/>
                    <a:pt x="17183" y="1499"/>
                    <a:pt x="17183" y="1517"/>
                  </a:cubicBezTo>
                  <a:cubicBezTo>
                    <a:pt x="14899" y="2677"/>
                    <a:pt x="12705" y="3979"/>
                    <a:pt x="10581" y="5407"/>
                  </a:cubicBezTo>
                  <a:cubicBezTo>
                    <a:pt x="8601" y="6852"/>
                    <a:pt x="6906" y="8636"/>
                    <a:pt x="5568" y="10688"/>
                  </a:cubicBezTo>
                  <a:cubicBezTo>
                    <a:pt x="4711" y="11866"/>
                    <a:pt x="4247" y="13275"/>
                    <a:pt x="4229" y="14721"/>
                  </a:cubicBezTo>
                  <a:cubicBezTo>
                    <a:pt x="4372" y="18093"/>
                    <a:pt x="6442" y="20662"/>
                    <a:pt x="5800" y="23963"/>
                  </a:cubicBezTo>
                  <a:cubicBezTo>
                    <a:pt x="5068" y="27692"/>
                    <a:pt x="268" y="29780"/>
                    <a:pt x="90" y="33580"/>
                  </a:cubicBezTo>
                  <a:cubicBezTo>
                    <a:pt x="1" y="35507"/>
                    <a:pt x="1178" y="37274"/>
                    <a:pt x="2570" y="38612"/>
                  </a:cubicBezTo>
                  <a:cubicBezTo>
                    <a:pt x="4051" y="39825"/>
                    <a:pt x="5461" y="41146"/>
                    <a:pt x="6781" y="42555"/>
                  </a:cubicBezTo>
                  <a:cubicBezTo>
                    <a:pt x="9886" y="46445"/>
                    <a:pt x="9529" y="52172"/>
                    <a:pt x="12152" y="56419"/>
                  </a:cubicBezTo>
                  <a:cubicBezTo>
                    <a:pt x="12901" y="57793"/>
                    <a:pt x="13954" y="59006"/>
                    <a:pt x="15220" y="59934"/>
                  </a:cubicBezTo>
                  <a:cubicBezTo>
                    <a:pt x="16378" y="60652"/>
                    <a:pt x="17717" y="61298"/>
                    <a:pt x="19058" y="61298"/>
                  </a:cubicBezTo>
                  <a:cubicBezTo>
                    <a:pt x="19350" y="61298"/>
                    <a:pt x="19641" y="61268"/>
                    <a:pt x="19931" y="61201"/>
                  </a:cubicBezTo>
                  <a:cubicBezTo>
                    <a:pt x="21911" y="60737"/>
                    <a:pt x="23160" y="58703"/>
                    <a:pt x="23517" y="56686"/>
                  </a:cubicBezTo>
                  <a:cubicBezTo>
                    <a:pt x="23892" y="54688"/>
                    <a:pt x="23571" y="52618"/>
                    <a:pt x="23607" y="50602"/>
                  </a:cubicBezTo>
                  <a:cubicBezTo>
                    <a:pt x="23589" y="49639"/>
                    <a:pt x="23749" y="48693"/>
                    <a:pt x="24106" y="47819"/>
                  </a:cubicBezTo>
                  <a:cubicBezTo>
                    <a:pt x="24820" y="46445"/>
                    <a:pt x="25997" y="45374"/>
                    <a:pt x="27407" y="44768"/>
                  </a:cubicBezTo>
                  <a:cubicBezTo>
                    <a:pt x="29316" y="43822"/>
                    <a:pt x="31386" y="43304"/>
                    <a:pt x="33349" y="42484"/>
                  </a:cubicBezTo>
                  <a:cubicBezTo>
                    <a:pt x="35365" y="41806"/>
                    <a:pt x="37113" y="40450"/>
                    <a:pt x="38273" y="38665"/>
                  </a:cubicBezTo>
                  <a:cubicBezTo>
                    <a:pt x="39629" y="36274"/>
                    <a:pt x="38773" y="33491"/>
                    <a:pt x="37756" y="31154"/>
                  </a:cubicBezTo>
                  <a:cubicBezTo>
                    <a:pt x="36810" y="29048"/>
                    <a:pt x="35829" y="26657"/>
                    <a:pt x="36703" y="24534"/>
                  </a:cubicBezTo>
                  <a:cubicBezTo>
                    <a:pt x="37203" y="23499"/>
                    <a:pt x="37898" y="22571"/>
                    <a:pt x="38773" y="21822"/>
                  </a:cubicBezTo>
                  <a:cubicBezTo>
                    <a:pt x="39594" y="21019"/>
                    <a:pt x="40414" y="20198"/>
                    <a:pt x="41253" y="19395"/>
                  </a:cubicBezTo>
                  <a:cubicBezTo>
                    <a:pt x="42109" y="18575"/>
                    <a:pt x="42912" y="17700"/>
                    <a:pt x="43644" y="16790"/>
                  </a:cubicBezTo>
                  <a:cubicBezTo>
                    <a:pt x="45036" y="15042"/>
                    <a:pt x="45856" y="12918"/>
                    <a:pt x="45981" y="10688"/>
                  </a:cubicBezTo>
                  <a:cubicBezTo>
                    <a:pt x="46088" y="8725"/>
                    <a:pt x="45678" y="6763"/>
                    <a:pt x="44821" y="4996"/>
                  </a:cubicBezTo>
                  <a:cubicBezTo>
                    <a:pt x="44305" y="3982"/>
                    <a:pt x="42634" y="0"/>
                    <a:pt x="41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5"/>
            <p:cNvSpPr/>
            <p:nvPr/>
          </p:nvSpPr>
          <p:spPr>
            <a:xfrm rot="10800000">
              <a:off x="6828538" y="1804900"/>
              <a:ext cx="386325" cy="1382900"/>
            </a:xfrm>
            <a:custGeom>
              <a:avLst/>
              <a:gdLst/>
              <a:ahLst/>
              <a:cxnLst/>
              <a:rect l="l" t="t" r="r" b="b"/>
              <a:pathLst>
                <a:path w="15453" h="55316" extrusionOk="0">
                  <a:moveTo>
                    <a:pt x="14832" y="0"/>
                  </a:moveTo>
                  <a:cubicBezTo>
                    <a:pt x="14647" y="0"/>
                    <a:pt x="14470" y="91"/>
                    <a:pt x="14364" y="269"/>
                  </a:cubicBezTo>
                  <a:cubicBezTo>
                    <a:pt x="2838" y="18879"/>
                    <a:pt x="1" y="45054"/>
                    <a:pt x="3105" y="54903"/>
                  </a:cubicBezTo>
                  <a:cubicBezTo>
                    <a:pt x="3105" y="54921"/>
                    <a:pt x="3123" y="54938"/>
                    <a:pt x="3123" y="54974"/>
                  </a:cubicBezTo>
                  <a:cubicBezTo>
                    <a:pt x="3204" y="55191"/>
                    <a:pt x="3410" y="55315"/>
                    <a:pt x="3629" y="55315"/>
                  </a:cubicBezTo>
                  <a:cubicBezTo>
                    <a:pt x="3698" y="55315"/>
                    <a:pt x="3768" y="55303"/>
                    <a:pt x="3837" y="55277"/>
                  </a:cubicBezTo>
                  <a:cubicBezTo>
                    <a:pt x="4104" y="55170"/>
                    <a:pt x="4247" y="54867"/>
                    <a:pt x="4140" y="54582"/>
                  </a:cubicBezTo>
                  <a:cubicBezTo>
                    <a:pt x="1071" y="44964"/>
                    <a:pt x="3962" y="19200"/>
                    <a:pt x="15292" y="822"/>
                  </a:cubicBezTo>
                  <a:cubicBezTo>
                    <a:pt x="15452" y="572"/>
                    <a:pt x="15363" y="233"/>
                    <a:pt x="15113" y="72"/>
                  </a:cubicBezTo>
                  <a:cubicBezTo>
                    <a:pt x="15023" y="24"/>
                    <a:pt x="14926" y="0"/>
                    <a:pt x="148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5"/>
            <p:cNvSpPr/>
            <p:nvPr/>
          </p:nvSpPr>
          <p:spPr>
            <a:xfrm rot="10800000">
              <a:off x="6762963" y="2294825"/>
              <a:ext cx="343050" cy="275900"/>
            </a:xfrm>
            <a:custGeom>
              <a:avLst/>
              <a:gdLst/>
              <a:ahLst/>
              <a:cxnLst/>
              <a:rect l="l" t="t" r="r" b="b"/>
              <a:pathLst>
                <a:path w="13722" h="11036" extrusionOk="0">
                  <a:moveTo>
                    <a:pt x="553" y="0"/>
                  </a:moveTo>
                  <a:cubicBezTo>
                    <a:pt x="432" y="0"/>
                    <a:pt x="312" y="41"/>
                    <a:pt x="214" y="119"/>
                  </a:cubicBezTo>
                  <a:cubicBezTo>
                    <a:pt x="0" y="333"/>
                    <a:pt x="0" y="672"/>
                    <a:pt x="196" y="904"/>
                  </a:cubicBezTo>
                  <a:cubicBezTo>
                    <a:pt x="4033" y="4687"/>
                    <a:pt x="8261" y="8059"/>
                    <a:pt x="12811" y="10950"/>
                  </a:cubicBezTo>
                  <a:cubicBezTo>
                    <a:pt x="12829" y="10950"/>
                    <a:pt x="12829" y="10950"/>
                    <a:pt x="12847" y="10968"/>
                  </a:cubicBezTo>
                  <a:cubicBezTo>
                    <a:pt x="12928" y="11014"/>
                    <a:pt x="13016" y="11036"/>
                    <a:pt x="13104" y="11036"/>
                  </a:cubicBezTo>
                  <a:cubicBezTo>
                    <a:pt x="13286" y="11036"/>
                    <a:pt x="13464" y="10940"/>
                    <a:pt x="13561" y="10771"/>
                  </a:cubicBezTo>
                  <a:cubicBezTo>
                    <a:pt x="13721" y="10522"/>
                    <a:pt x="13650" y="10183"/>
                    <a:pt x="13400" y="10022"/>
                  </a:cubicBezTo>
                  <a:cubicBezTo>
                    <a:pt x="8904" y="7185"/>
                    <a:pt x="4746" y="3884"/>
                    <a:pt x="982" y="155"/>
                  </a:cubicBezTo>
                  <a:cubicBezTo>
                    <a:pt x="946" y="119"/>
                    <a:pt x="892" y="84"/>
                    <a:pt x="839" y="84"/>
                  </a:cubicBezTo>
                  <a:cubicBezTo>
                    <a:pt x="750" y="27"/>
                    <a:pt x="651" y="0"/>
                    <a:pt x="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45"/>
          <p:cNvGrpSpPr/>
          <p:nvPr/>
        </p:nvGrpSpPr>
        <p:grpSpPr>
          <a:xfrm flipH="1">
            <a:off x="8630897" y="4019552"/>
            <a:ext cx="608258" cy="1193779"/>
            <a:chOff x="7090388" y="1362675"/>
            <a:chExt cx="913575" cy="1793000"/>
          </a:xfrm>
        </p:grpSpPr>
        <p:sp>
          <p:nvSpPr>
            <p:cNvPr id="290" name="Google Shape;290;p45"/>
            <p:cNvSpPr/>
            <p:nvPr/>
          </p:nvSpPr>
          <p:spPr>
            <a:xfrm rot="10800000">
              <a:off x="7090388" y="1362675"/>
              <a:ext cx="913575" cy="1793000"/>
            </a:xfrm>
            <a:custGeom>
              <a:avLst/>
              <a:gdLst/>
              <a:ahLst/>
              <a:cxnLst/>
              <a:rect l="l" t="t" r="r" b="b"/>
              <a:pathLst>
                <a:path w="36543" h="71720" extrusionOk="0">
                  <a:moveTo>
                    <a:pt x="36543" y="1"/>
                  </a:moveTo>
                  <a:lnTo>
                    <a:pt x="27532" y="572"/>
                  </a:lnTo>
                  <a:cubicBezTo>
                    <a:pt x="27532" y="572"/>
                    <a:pt x="14721" y="15827"/>
                    <a:pt x="8619" y="32260"/>
                  </a:cubicBezTo>
                  <a:cubicBezTo>
                    <a:pt x="1" y="55349"/>
                    <a:pt x="10314" y="70782"/>
                    <a:pt x="16755" y="71639"/>
                  </a:cubicBezTo>
                  <a:cubicBezTo>
                    <a:pt x="17165" y="71692"/>
                    <a:pt x="17569" y="71719"/>
                    <a:pt x="17964" y="71719"/>
                  </a:cubicBezTo>
                  <a:cubicBezTo>
                    <a:pt x="23788" y="71719"/>
                    <a:pt x="27796" y="65775"/>
                    <a:pt x="25373" y="49300"/>
                  </a:cubicBezTo>
                  <a:cubicBezTo>
                    <a:pt x="23857" y="38933"/>
                    <a:pt x="25284" y="19592"/>
                    <a:pt x="365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5"/>
            <p:cNvSpPr/>
            <p:nvPr/>
          </p:nvSpPr>
          <p:spPr>
            <a:xfrm rot="10800000">
              <a:off x="7260338" y="1480350"/>
              <a:ext cx="487575" cy="1500325"/>
            </a:xfrm>
            <a:custGeom>
              <a:avLst/>
              <a:gdLst/>
              <a:ahLst/>
              <a:cxnLst/>
              <a:rect l="l" t="t" r="r" b="b"/>
              <a:pathLst>
                <a:path w="19503" h="60013" extrusionOk="0">
                  <a:moveTo>
                    <a:pt x="18890" y="1"/>
                  </a:moveTo>
                  <a:cubicBezTo>
                    <a:pt x="18719" y="1"/>
                    <a:pt x="18554" y="76"/>
                    <a:pt x="18450" y="227"/>
                  </a:cubicBezTo>
                  <a:cubicBezTo>
                    <a:pt x="4319" y="18801"/>
                    <a:pt x="1" y="45512"/>
                    <a:pt x="4140" y="59554"/>
                  </a:cubicBezTo>
                  <a:cubicBezTo>
                    <a:pt x="4140" y="59589"/>
                    <a:pt x="4158" y="59643"/>
                    <a:pt x="4176" y="59679"/>
                  </a:cubicBezTo>
                  <a:cubicBezTo>
                    <a:pt x="4255" y="59889"/>
                    <a:pt x="4450" y="60012"/>
                    <a:pt x="4662" y="60012"/>
                  </a:cubicBezTo>
                  <a:cubicBezTo>
                    <a:pt x="4737" y="60012"/>
                    <a:pt x="4815" y="59997"/>
                    <a:pt x="4890" y="59964"/>
                  </a:cubicBezTo>
                  <a:cubicBezTo>
                    <a:pt x="5157" y="59857"/>
                    <a:pt x="5300" y="59536"/>
                    <a:pt x="5175" y="59250"/>
                  </a:cubicBezTo>
                  <a:cubicBezTo>
                    <a:pt x="1143" y="45440"/>
                    <a:pt x="5389" y="19176"/>
                    <a:pt x="19324" y="869"/>
                  </a:cubicBezTo>
                  <a:cubicBezTo>
                    <a:pt x="19503" y="637"/>
                    <a:pt x="19449" y="280"/>
                    <a:pt x="19217" y="102"/>
                  </a:cubicBezTo>
                  <a:lnTo>
                    <a:pt x="19164" y="66"/>
                  </a:lnTo>
                  <a:cubicBezTo>
                    <a:pt x="19076" y="23"/>
                    <a:pt x="18982" y="1"/>
                    <a:pt x="188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45"/>
          <p:cNvSpPr txBox="1">
            <a:spLocks noGrp="1"/>
          </p:cNvSpPr>
          <p:nvPr>
            <p:ph type="title"/>
          </p:nvPr>
        </p:nvSpPr>
        <p:spPr>
          <a:xfrm>
            <a:off x="724050" y="347825"/>
            <a:ext cx="7695900" cy="481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wo columns 2">
  <p:cSld name="ONE_COLUMN_TEXT_1">
    <p:spTree>
      <p:nvGrpSpPr>
        <p:cNvPr id="1" name="Shape 293"/>
        <p:cNvGrpSpPr/>
        <p:nvPr/>
      </p:nvGrpSpPr>
      <p:grpSpPr>
        <a:xfrm>
          <a:off x="0" y="0"/>
          <a:ext cx="0" cy="0"/>
          <a:chOff x="0" y="0"/>
          <a:chExt cx="0" cy="0"/>
        </a:xfrm>
      </p:grpSpPr>
      <p:grpSp>
        <p:nvGrpSpPr>
          <p:cNvPr id="294" name="Google Shape;294;p46"/>
          <p:cNvGrpSpPr/>
          <p:nvPr/>
        </p:nvGrpSpPr>
        <p:grpSpPr>
          <a:xfrm>
            <a:off x="-1376573" y="-336035"/>
            <a:ext cx="8278950" cy="6237040"/>
            <a:chOff x="-1376573" y="-336035"/>
            <a:chExt cx="8278950" cy="6237040"/>
          </a:xfrm>
        </p:grpSpPr>
        <p:sp>
          <p:nvSpPr>
            <p:cNvPr id="295" name="Google Shape;295;p46"/>
            <p:cNvSpPr/>
            <p:nvPr/>
          </p:nvSpPr>
          <p:spPr>
            <a:xfrm>
              <a:off x="-1376573" y="-336035"/>
              <a:ext cx="8278950" cy="6047100"/>
            </a:xfrm>
            <a:custGeom>
              <a:avLst/>
              <a:gdLst/>
              <a:ahLst/>
              <a:cxnLst/>
              <a:rect l="l" t="t" r="r" b="b"/>
              <a:pathLst>
                <a:path w="331158" h="241884" extrusionOk="0">
                  <a:moveTo>
                    <a:pt x="42490" y="16108"/>
                  </a:moveTo>
                  <a:cubicBezTo>
                    <a:pt x="54238" y="-18372"/>
                    <a:pt x="77669" y="12870"/>
                    <a:pt x="87067" y="16108"/>
                  </a:cubicBezTo>
                  <a:cubicBezTo>
                    <a:pt x="96465" y="19347"/>
                    <a:pt x="96846" y="27538"/>
                    <a:pt x="98878" y="35539"/>
                  </a:cubicBezTo>
                  <a:cubicBezTo>
                    <a:pt x="100910" y="43540"/>
                    <a:pt x="92655" y="57510"/>
                    <a:pt x="99259" y="64114"/>
                  </a:cubicBezTo>
                  <a:cubicBezTo>
                    <a:pt x="105863" y="70718"/>
                    <a:pt x="130120" y="65765"/>
                    <a:pt x="138502" y="75163"/>
                  </a:cubicBezTo>
                  <a:cubicBezTo>
                    <a:pt x="146884" y="84561"/>
                    <a:pt x="140090" y="112120"/>
                    <a:pt x="149551" y="120502"/>
                  </a:cubicBezTo>
                  <a:cubicBezTo>
                    <a:pt x="159013" y="128884"/>
                    <a:pt x="185111" y="118851"/>
                    <a:pt x="195271" y="125455"/>
                  </a:cubicBezTo>
                  <a:cubicBezTo>
                    <a:pt x="205431" y="132059"/>
                    <a:pt x="202129" y="153840"/>
                    <a:pt x="210511" y="160126"/>
                  </a:cubicBezTo>
                  <a:cubicBezTo>
                    <a:pt x="218893" y="166413"/>
                    <a:pt x="237562" y="155935"/>
                    <a:pt x="245563" y="163174"/>
                  </a:cubicBezTo>
                  <a:cubicBezTo>
                    <a:pt x="253564" y="170413"/>
                    <a:pt x="249183" y="196131"/>
                    <a:pt x="258517" y="203560"/>
                  </a:cubicBezTo>
                  <a:cubicBezTo>
                    <a:pt x="267852" y="210990"/>
                    <a:pt x="292934" y="203243"/>
                    <a:pt x="301570" y="207751"/>
                  </a:cubicBezTo>
                  <a:cubicBezTo>
                    <a:pt x="310206" y="212260"/>
                    <a:pt x="357831" y="228071"/>
                    <a:pt x="310333" y="230611"/>
                  </a:cubicBezTo>
                  <a:cubicBezTo>
                    <a:pt x="262835" y="233151"/>
                    <a:pt x="61223" y="258742"/>
                    <a:pt x="16582" y="222991"/>
                  </a:cubicBezTo>
                  <a:cubicBezTo>
                    <a:pt x="-28058" y="187241"/>
                    <a:pt x="30743" y="50589"/>
                    <a:pt x="42490" y="16108"/>
                  </a:cubicBezTo>
                  <a:close/>
                </a:path>
              </a:pathLst>
            </a:custGeom>
            <a:solidFill>
              <a:srgbClr val="F5F2F8"/>
            </a:solidFill>
            <a:ln>
              <a:noFill/>
            </a:ln>
          </p:spPr>
        </p:sp>
        <p:sp>
          <p:nvSpPr>
            <p:cNvPr id="296" name="Google Shape;296;p46"/>
            <p:cNvSpPr/>
            <p:nvPr/>
          </p:nvSpPr>
          <p:spPr>
            <a:xfrm rot="-716081">
              <a:off x="-690140" y="3126860"/>
              <a:ext cx="2729545" cy="2519141"/>
            </a:xfrm>
            <a:custGeom>
              <a:avLst/>
              <a:gdLst/>
              <a:ahLst/>
              <a:cxnLst/>
              <a:rect l="l" t="t" r="r" b="b"/>
              <a:pathLst>
                <a:path w="109180" h="100764" extrusionOk="0">
                  <a:moveTo>
                    <a:pt x="30061" y="0"/>
                  </a:moveTo>
                  <a:cubicBezTo>
                    <a:pt x="20906" y="0"/>
                    <a:pt x="8894" y="5612"/>
                    <a:pt x="6298" y="13895"/>
                  </a:cubicBezTo>
                  <a:cubicBezTo>
                    <a:pt x="0" y="34066"/>
                    <a:pt x="53125" y="58986"/>
                    <a:pt x="46137" y="80035"/>
                  </a:cubicBezTo>
                  <a:cubicBezTo>
                    <a:pt x="42161" y="91961"/>
                    <a:pt x="20505" y="97778"/>
                    <a:pt x="21635" y="100247"/>
                  </a:cubicBezTo>
                  <a:cubicBezTo>
                    <a:pt x="21793" y="100619"/>
                    <a:pt x="22390" y="100764"/>
                    <a:pt x="23220" y="100764"/>
                  </a:cubicBezTo>
                  <a:cubicBezTo>
                    <a:pt x="24258" y="100764"/>
                    <a:pt x="25662" y="100538"/>
                    <a:pt x="27033" y="100247"/>
                  </a:cubicBezTo>
                  <a:lnTo>
                    <a:pt x="109179" y="100247"/>
                  </a:lnTo>
                  <a:cubicBezTo>
                    <a:pt x="102065" y="71582"/>
                    <a:pt x="89783" y="59446"/>
                    <a:pt x="79761" y="53671"/>
                  </a:cubicBezTo>
                  <a:cubicBezTo>
                    <a:pt x="64821" y="45092"/>
                    <a:pt x="51577" y="48796"/>
                    <a:pt x="43940" y="37581"/>
                  </a:cubicBezTo>
                  <a:cubicBezTo>
                    <a:pt x="34901" y="24336"/>
                    <a:pt x="46116" y="8434"/>
                    <a:pt x="38165" y="2241"/>
                  </a:cubicBezTo>
                  <a:cubicBezTo>
                    <a:pt x="36184" y="703"/>
                    <a:pt x="33302" y="0"/>
                    <a:pt x="30061"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6"/>
            <p:cNvSpPr/>
            <p:nvPr/>
          </p:nvSpPr>
          <p:spPr>
            <a:xfrm>
              <a:off x="342900" y="3304925"/>
              <a:ext cx="866700" cy="809700"/>
            </a:xfrm>
            <a:prstGeom prst="ellipse">
              <a:avLst/>
            </a:pr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 name="Google Shape;298;p46"/>
          <p:cNvSpPr txBox="1">
            <a:spLocks noGrp="1"/>
          </p:cNvSpPr>
          <p:nvPr>
            <p:ph type="title"/>
          </p:nvPr>
        </p:nvSpPr>
        <p:spPr>
          <a:xfrm>
            <a:off x="718350" y="343023"/>
            <a:ext cx="7707300" cy="6150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algn="l" rtl="0">
              <a:spcBef>
                <a:spcPts val="0"/>
              </a:spcBef>
              <a:spcAft>
                <a:spcPts val="0"/>
              </a:spcAft>
              <a:buSzPts val="2400"/>
              <a:buNone/>
              <a:defRPr sz="2400"/>
            </a:lvl2pPr>
            <a:lvl3pPr lvl="2" algn="l" rtl="0">
              <a:spcBef>
                <a:spcPts val="0"/>
              </a:spcBef>
              <a:spcAft>
                <a:spcPts val="0"/>
              </a:spcAft>
              <a:buSzPts val="2400"/>
              <a:buNone/>
              <a:defRPr sz="2400"/>
            </a:lvl3pPr>
            <a:lvl4pPr lvl="3" algn="l" rtl="0">
              <a:spcBef>
                <a:spcPts val="0"/>
              </a:spcBef>
              <a:spcAft>
                <a:spcPts val="0"/>
              </a:spcAft>
              <a:buSzPts val="2400"/>
              <a:buNone/>
              <a:defRPr sz="2400"/>
            </a:lvl4pPr>
            <a:lvl5pPr lvl="4" algn="l" rtl="0">
              <a:spcBef>
                <a:spcPts val="0"/>
              </a:spcBef>
              <a:spcAft>
                <a:spcPts val="0"/>
              </a:spcAft>
              <a:buSzPts val="2400"/>
              <a:buNone/>
              <a:defRPr sz="2400"/>
            </a:lvl5pPr>
            <a:lvl6pPr lvl="5" algn="l" rtl="0">
              <a:spcBef>
                <a:spcPts val="0"/>
              </a:spcBef>
              <a:spcAft>
                <a:spcPts val="0"/>
              </a:spcAft>
              <a:buSzPts val="2400"/>
              <a:buNone/>
              <a:defRPr sz="2400"/>
            </a:lvl6pPr>
            <a:lvl7pPr lvl="6" algn="l" rtl="0">
              <a:spcBef>
                <a:spcPts val="0"/>
              </a:spcBef>
              <a:spcAft>
                <a:spcPts val="0"/>
              </a:spcAft>
              <a:buSzPts val="2400"/>
              <a:buNone/>
              <a:defRPr sz="2400"/>
            </a:lvl7pPr>
            <a:lvl8pPr lvl="7" algn="l" rtl="0">
              <a:spcBef>
                <a:spcPts val="0"/>
              </a:spcBef>
              <a:spcAft>
                <a:spcPts val="0"/>
              </a:spcAft>
              <a:buSzPts val="2400"/>
              <a:buNone/>
              <a:defRPr sz="2400"/>
            </a:lvl8pPr>
            <a:lvl9pPr lvl="8" algn="l" rtl="0">
              <a:spcBef>
                <a:spcPts val="0"/>
              </a:spcBef>
              <a:spcAft>
                <a:spcPts val="0"/>
              </a:spcAft>
              <a:buSzPts val="2400"/>
              <a:buNone/>
              <a:defRPr sz="2400"/>
            </a:lvl9pPr>
          </a:lstStyle>
          <a:p>
            <a:endParaRPr/>
          </a:p>
        </p:txBody>
      </p:sp>
      <p:sp>
        <p:nvSpPr>
          <p:cNvPr id="299" name="Google Shape;299;p46"/>
          <p:cNvSpPr txBox="1">
            <a:spLocks noGrp="1"/>
          </p:cNvSpPr>
          <p:nvPr>
            <p:ph type="subTitle" idx="1"/>
          </p:nvPr>
        </p:nvSpPr>
        <p:spPr>
          <a:xfrm>
            <a:off x="5346675" y="1758400"/>
            <a:ext cx="3155100" cy="8151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a:lvl1pPr>
            <a:lvl2pPr lvl="1" algn="l" rtl="0">
              <a:spcBef>
                <a:spcPts val="0"/>
              </a:spcBef>
              <a:spcAft>
                <a:spcPts val="0"/>
              </a:spcAft>
              <a:buNone/>
              <a:defRPr/>
            </a:lvl2pPr>
            <a:lvl3pPr lvl="2" algn="l" rtl="0">
              <a:spcBef>
                <a:spcPts val="0"/>
              </a:spcBef>
              <a:spcAft>
                <a:spcPts val="0"/>
              </a:spcAft>
              <a:buNone/>
              <a:defRPr/>
            </a:lvl3pPr>
            <a:lvl4pPr lvl="3" algn="l" rtl="0">
              <a:spcBef>
                <a:spcPts val="0"/>
              </a:spcBef>
              <a:spcAft>
                <a:spcPts val="0"/>
              </a:spcAft>
              <a:buNone/>
              <a:defRPr/>
            </a:lvl4pPr>
            <a:lvl5pPr lvl="4" algn="l" rtl="0">
              <a:spcBef>
                <a:spcPts val="0"/>
              </a:spcBef>
              <a:spcAft>
                <a:spcPts val="0"/>
              </a:spcAft>
              <a:buNone/>
              <a:defRPr/>
            </a:lvl5pPr>
            <a:lvl6pPr lvl="5" algn="l" rtl="0">
              <a:spcBef>
                <a:spcPts val="0"/>
              </a:spcBef>
              <a:spcAft>
                <a:spcPts val="0"/>
              </a:spcAft>
              <a:buNone/>
              <a:defRPr/>
            </a:lvl6pPr>
            <a:lvl7pPr lvl="6" algn="l" rtl="0">
              <a:spcBef>
                <a:spcPts val="0"/>
              </a:spcBef>
              <a:spcAft>
                <a:spcPts val="0"/>
              </a:spcAft>
              <a:buNone/>
              <a:defRPr/>
            </a:lvl7pPr>
            <a:lvl8pPr lvl="7" algn="l" rtl="0">
              <a:spcBef>
                <a:spcPts val="0"/>
              </a:spcBef>
              <a:spcAft>
                <a:spcPts val="0"/>
              </a:spcAft>
              <a:buNone/>
              <a:defRPr/>
            </a:lvl8pPr>
            <a:lvl9pPr lvl="8" algn="l" rtl="0">
              <a:spcBef>
                <a:spcPts val="0"/>
              </a:spcBef>
              <a:spcAft>
                <a:spcPts val="0"/>
              </a:spcAft>
              <a:buNone/>
              <a:defRPr/>
            </a:lvl9pPr>
          </a:lstStyle>
          <a:p>
            <a:endParaRPr/>
          </a:p>
        </p:txBody>
      </p:sp>
      <p:sp>
        <p:nvSpPr>
          <p:cNvPr id="300" name="Google Shape;300;p46"/>
          <p:cNvSpPr txBox="1">
            <a:spLocks noGrp="1"/>
          </p:cNvSpPr>
          <p:nvPr>
            <p:ph type="subTitle" idx="2"/>
          </p:nvPr>
        </p:nvSpPr>
        <p:spPr>
          <a:xfrm>
            <a:off x="5347856" y="1444050"/>
            <a:ext cx="1515600" cy="3285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1800" b="1">
                <a:solidFill>
                  <a:srgbClr val="9171BD"/>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01" name="Google Shape;301;p46"/>
          <p:cNvSpPr txBox="1">
            <a:spLocks noGrp="1"/>
          </p:cNvSpPr>
          <p:nvPr>
            <p:ph type="subTitle" idx="3"/>
          </p:nvPr>
        </p:nvSpPr>
        <p:spPr>
          <a:xfrm>
            <a:off x="5357525" y="3340389"/>
            <a:ext cx="3155100" cy="8151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a:lvl1pPr>
            <a:lvl2pPr lvl="1" algn="l" rtl="0">
              <a:spcBef>
                <a:spcPts val="0"/>
              </a:spcBef>
              <a:spcAft>
                <a:spcPts val="0"/>
              </a:spcAft>
              <a:buNone/>
              <a:defRPr/>
            </a:lvl2pPr>
            <a:lvl3pPr lvl="2" algn="l" rtl="0">
              <a:spcBef>
                <a:spcPts val="0"/>
              </a:spcBef>
              <a:spcAft>
                <a:spcPts val="0"/>
              </a:spcAft>
              <a:buNone/>
              <a:defRPr/>
            </a:lvl3pPr>
            <a:lvl4pPr lvl="3" algn="l" rtl="0">
              <a:spcBef>
                <a:spcPts val="0"/>
              </a:spcBef>
              <a:spcAft>
                <a:spcPts val="0"/>
              </a:spcAft>
              <a:buNone/>
              <a:defRPr/>
            </a:lvl4pPr>
            <a:lvl5pPr lvl="4" algn="l" rtl="0">
              <a:spcBef>
                <a:spcPts val="0"/>
              </a:spcBef>
              <a:spcAft>
                <a:spcPts val="0"/>
              </a:spcAft>
              <a:buNone/>
              <a:defRPr/>
            </a:lvl5pPr>
            <a:lvl6pPr lvl="5" algn="l" rtl="0">
              <a:spcBef>
                <a:spcPts val="0"/>
              </a:spcBef>
              <a:spcAft>
                <a:spcPts val="0"/>
              </a:spcAft>
              <a:buNone/>
              <a:defRPr/>
            </a:lvl6pPr>
            <a:lvl7pPr lvl="6" algn="l" rtl="0">
              <a:spcBef>
                <a:spcPts val="0"/>
              </a:spcBef>
              <a:spcAft>
                <a:spcPts val="0"/>
              </a:spcAft>
              <a:buNone/>
              <a:defRPr/>
            </a:lvl7pPr>
            <a:lvl8pPr lvl="7" algn="l" rtl="0">
              <a:spcBef>
                <a:spcPts val="0"/>
              </a:spcBef>
              <a:spcAft>
                <a:spcPts val="0"/>
              </a:spcAft>
              <a:buNone/>
              <a:defRPr/>
            </a:lvl8pPr>
            <a:lvl9pPr lvl="8" algn="l" rtl="0">
              <a:spcBef>
                <a:spcPts val="0"/>
              </a:spcBef>
              <a:spcAft>
                <a:spcPts val="0"/>
              </a:spcAft>
              <a:buNone/>
              <a:defRPr/>
            </a:lvl9pPr>
          </a:lstStyle>
          <a:p>
            <a:endParaRPr/>
          </a:p>
        </p:txBody>
      </p:sp>
      <p:sp>
        <p:nvSpPr>
          <p:cNvPr id="302" name="Google Shape;302;p46"/>
          <p:cNvSpPr txBox="1">
            <a:spLocks noGrp="1"/>
          </p:cNvSpPr>
          <p:nvPr>
            <p:ph type="subTitle" idx="4"/>
          </p:nvPr>
        </p:nvSpPr>
        <p:spPr>
          <a:xfrm>
            <a:off x="5351399" y="3033050"/>
            <a:ext cx="1515600" cy="328500"/>
          </a:xfrm>
          <a:prstGeom prst="rect">
            <a:avLst/>
          </a:prstGeom>
        </p:spPr>
        <p:txBody>
          <a:bodyPr spcFirstLastPara="1" wrap="square" lIns="91425" tIns="91425" rIns="91425" bIns="91425" anchor="t" anchorCtr="0">
            <a:noAutofit/>
          </a:bodyPr>
          <a:lstStyle>
            <a:lvl1pPr lvl="0" algn="l" rtl="0">
              <a:spcBef>
                <a:spcPts val="0"/>
              </a:spcBef>
              <a:spcAft>
                <a:spcPts val="0"/>
              </a:spcAft>
              <a:buNone/>
              <a:defRPr sz="1800" b="1">
                <a:solidFill>
                  <a:srgbClr val="9171BD"/>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34" Type="http://schemas.openxmlformats.org/officeDocument/2006/relationships/theme" Target="../theme/theme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718400" y="534975"/>
            <a:ext cx="77070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rgbClr val="625B8E"/>
              </a:buClr>
              <a:buSzPts val="2800"/>
              <a:buFont typeface="Montserrat"/>
              <a:buNone/>
              <a:defRPr sz="2800" b="1">
                <a:solidFill>
                  <a:srgbClr val="625B8E"/>
                </a:solidFill>
                <a:latin typeface="Montserrat"/>
                <a:ea typeface="Montserrat"/>
                <a:cs typeface="Montserrat"/>
                <a:sym typeface="Montserrat"/>
              </a:defRPr>
            </a:lvl1pPr>
            <a:lvl2pPr lvl="1" algn="ctr" rtl="0">
              <a:spcBef>
                <a:spcPts val="0"/>
              </a:spcBef>
              <a:spcAft>
                <a:spcPts val="0"/>
              </a:spcAft>
              <a:buClr>
                <a:schemeClr val="accent1"/>
              </a:buClr>
              <a:buSzPts val="2800"/>
              <a:buFont typeface="Montserrat"/>
              <a:buNone/>
              <a:defRPr sz="2800" b="1">
                <a:solidFill>
                  <a:schemeClr val="accent1"/>
                </a:solidFill>
                <a:latin typeface="Montserrat"/>
                <a:ea typeface="Montserrat"/>
                <a:cs typeface="Montserrat"/>
                <a:sym typeface="Montserrat"/>
              </a:defRPr>
            </a:lvl2pPr>
            <a:lvl3pPr lvl="2" algn="ctr" rtl="0">
              <a:spcBef>
                <a:spcPts val="0"/>
              </a:spcBef>
              <a:spcAft>
                <a:spcPts val="0"/>
              </a:spcAft>
              <a:buClr>
                <a:schemeClr val="accent1"/>
              </a:buClr>
              <a:buSzPts val="2800"/>
              <a:buFont typeface="Montserrat"/>
              <a:buNone/>
              <a:defRPr sz="2800" b="1">
                <a:solidFill>
                  <a:schemeClr val="accent1"/>
                </a:solidFill>
                <a:latin typeface="Montserrat"/>
                <a:ea typeface="Montserrat"/>
                <a:cs typeface="Montserrat"/>
                <a:sym typeface="Montserrat"/>
              </a:defRPr>
            </a:lvl3pPr>
            <a:lvl4pPr lvl="3" algn="ctr" rtl="0">
              <a:spcBef>
                <a:spcPts val="0"/>
              </a:spcBef>
              <a:spcAft>
                <a:spcPts val="0"/>
              </a:spcAft>
              <a:buClr>
                <a:schemeClr val="accent1"/>
              </a:buClr>
              <a:buSzPts val="2800"/>
              <a:buFont typeface="Montserrat"/>
              <a:buNone/>
              <a:defRPr sz="2800" b="1">
                <a:solidFill>
                  <a:schemeClr val="accent1"/>
                </a:solidFill>
                <a:latin typeface="Montserrat"/>
                <a:ea typeface="Montserrat"/>
                <a:cs typeface="Montserrat"/>
                <a:sym typeface="Montserrat"/>
              </a:defRPr>
            </a:lvl4pPr>
            <a:lvl5pPr lvl="4" algn="ctr" rtl="0">
              <a:spcBef>
                <a:spcPts val="0"/>
              </a:spcBef>
              <a:spcAft>
                <a:spcPts val="0"/>
              </a:spcAft>
              <a:buClr>
                <a:schemeClr val="accent1"/>
              </a:buClr>
              <a:buSzPts val="2800"/>
              <a:buFont typeface="Montserrat"/>
              <a:buNone/>
              <a:defRPr sz="2800" b="1">
                <a:solidFill>
                  <a:schemeClr val="accent1"/>
                </a:solidFill>
                <a:latin typeface="Montserrat"/>
                <a:ea typeface="Montserrat"/>
                <a:cs typeface="Montserrat"/>
                <a:sym typeface="Montserrat"/>
              </a:defRPr>
            </a:lvl5pPr>
            <a:lvl6pPr lvl="5" algn="ctr" rtl="0">
              <a:spcBef>
                <a:spcPts val="0"/>
              </a:spcBef>
              <a:spcAft>
                <a:spcPts val="0"/>
              </a:spcAft>
              <a:buClr>
                <a:schemeClr val="accent1"/>
              </a:buClr>
              <a:buSzPts val="2800"/>
              <a:buFont typeface="Montserrat"/>
              <a:buNone/>
              <a:defRPr sz="2800" b="1">
                <a:solidFill>
                  <a:schemeClr val="accent1"/>
                </a:solidFill>
                <a:latin typeface="Montserrat"/>
                <a:ea typeface="Montserrat"/>
                <a:cs typeface="Montserrat"/>
                <a:sym typeface="Montserrat"/>
              </a:defRPr>
            </a:lvl6pPr>
            <a:lvl7pPr lvl="6" algn="ctr" rtl="0">
              <a:spcBef>
                <a:spcPts val="0"/>
              </a:spcBef>
              <a:spcAft>
                <a:spcPts val="0"/>
              </a:spcAft>
              <a:buClr>
                <a:schemeClr val="accent1"/>
              </a:buClr>
              <a:buSzPts val="2800"/>
              <a:buFont typeface="Montserrat"/>
              <a:buNone/>
              <a:defRPr sz="2800" b="1">
                <a:solidFill>
                  <a:schemeClr val="accent1"/>
                </a:solidFill>
                <a:latin typeface="Montserrat"/>
                <a:ea typeface="Montserrat"/>
                <a:cs typeface="Montserrat"/>
                <a:sym typeface="Montserrat"/>
              </a:defRPr>
            </a:lvl7pPr>
            <a:lvl8pPr lvl="7" algn="ctr" rtl="0">
              <a:spcBef>
                <a:spcPts val="0"/>
              </a:spcBef>
              <a:spcAft>
                <a:spcPts val="0"/>
              </a:spcAft>
              <a:buClr>
                <a:schemeClr val="accent1"/>
              </a:buClr>
              <a:buSzPts val="2800"/>
              <a:buFont typeface="Montserrat"/>
              <a:buNone/>
              <a:defRPr sz="2800" b="1">
                <a:solidFill>
                  <a:schemeClr val="accent1"/>
                </a:solidFill>
                <a:latin typeface="Montserrat"/>
                <a:ea typeface="Montserrat"/>
                <a:cs typeface="Montserrat"/>
                <a:sym typeface="Montserrat"/>
              </a:defRPr>
            </a:lvl8pPr>
            <a:lvl9pPr lvl="8" algn="ctr" rtl="0">
              <a:spcBef>
                <a:spcPts val="0"/>
              </a:spcBef>
              <a:spcAft>
                <a:spcPts val="0"/>
              </a:spcAft>
              <a:buClr>
                <a:schemeClr val="accent1"/>
              </a:buClr>
              <a:buSzPts val="2800"/>
              <a:buFont typeface="Montserrat"/>
              <a:buNone/>
              <a:defRPr sz="2800" b="1">
                <a:solidFill>
                  <a:schemeClr val="accent1"/>
                </a:solidFill>
                <a:latin typeface="Montserrat"/>
                <a:ea typeface="Montserrat"/>
                <a:cs typeface="Montserrat"/>
                <a:sym typeface="Montserrat"/>
              </a:defRPr>
            </a:lvl9pPr>
          </a:lstStyle>
          <a:p>
            <a:endParaRPr/>
          </a:p>
        </p:txBody>
      </p:sp>
      <p:sp>
        <p:nvSpPr>
          <p:cNvPr id="52" name="Google Shape;52;p13"/>
          <p:cNvSpPr txBox="1">
            <a:spLocks noGrp="1"/>
          </p:cNvSpPr>
          <p:nvPr>
            <p:ph type="body" idx="1"/>
          </p:nvPr>
        </p:nvSpPr>
        <p:spPr>
          <a:xfrm>
            <a:off x="1104025" y="2713700"/>
            <a:ext cx="6093300" cy="1710900"/>
          </a:xfrm>
          <a:prstGeom prst="rect">
            <a:avLst/>
          </a:prstGeom>
          <a:noFill/>
          <a:ln>
            <a:noFill/>
          </a:ln>
        </p:spPr>
        <p:txBody>
          <a:bodyPr spcFirstLastPara="1" wrap="square" lIns="91425" tIns="91425" rIns="91425" bIns="91425" anchor="t" anchorCtr="0">
            <a:noAutofit/>
          </a:bodyPr>
          <a:lstStyle>
            <a:lvl1pPr marL="457200" lvl="0" indent="-330200" rtl="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1pPr>
            <a:lvl2pPr marL="914400" lvl="1" indent="-330200" rtl="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2pPr>
            <a:lvl3pPr marL="1371600" lvl="2" indent="-330200" rtl="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3pPr>
            <a:lvl4pPr marL="1828800" lvl="3" indent="-330200" rtl="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4pPr>
            <a:lvl5pPr marL="2286000" lvl="4" indent="-330200" rtl="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5pPr>
            <a:lvl6pPr marL="2743200" lvl="5" indent="-330200" rtl="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6pPr>
            <a:lvl7pPr marL="3200400" lvl="6" indent="-330200" rtl="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7pPr>
            <a:lvl8pPr marL="3657600" lvl="7" indent="-330200" rtl="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8pPr>
            <a:lvl9pPr marL="4114800" lvl="8" indent="-330200" rtl="0">
              <a:spcBef>
                <a:spcPts val="0"/>
              </a:spcBef>
              <a:spcAft>
                <a:spcPts val="0"/>
              </a:spcAft>
              <a:buClr>
                <a:schemeClr val="lt2"/>
              </a:buClr>
              <a:buSzPts val="1600"/>
              <a:buFont typeface="Montserrat"/>
              <a:buChar char="■"/>
              <a:defRPr sz="1600">
                <a:solidFill>
                  <a:schemeClr val="lt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6.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6.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9.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6"/>
        <p:cNvGrpSpPr/>
        <p:nvPr/>
      </p:nvGrpSpPr>
      <p:grpSpPr>
        <a:xfrm>
          <a:off x="0" y="0"/>
          <a:ext cx="0" cy="0"/>
          <a:chOff x="0" y="0"/>
          <a:chExt cx="0" cy="0"/>
        </a:xfrm>
      </p:grpSpPr>
      <p:sp>
        <p:nvSpPr>
          <p:cNvPr id="307" name="Google Shape;307;p47"/>
          <p:cNvSpPr txBox="1">
            <a:spLocks noGrp="1"/>
          </p:cNvSpPr>
          <p:nvPr>
            <p:ph type="title"/>
          </p:nvPr>
        </p:nvSpPr>
        <p:spPr>
          <a:xfrm>
            <a:off x="2832825" y="1222750"/>
            <a:ext cx="6020400" cy="145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4000">
                <a:solidFill>
                  <a:srgbClr val="625B8E"/>
                </a:solidFill>
              </a:rPr>
              <a:t>MENTAL</a:t>
            </a:r>
            <a:r>
              <a:rPr lang="en" sz="4000"/>
              <a:t> HEALTH TRACKER</a:t>
            </a:r>
            <a:endParaRPr sz="4000">
              <a:solidFill>
                <a:srgbClr val="625B8E"/>
              </a:solidFill>
            </a:endParaRPr>
          </a:p>
        </p:txBody>
      </p:sp>
      <p:sp>
        <p:nvSpPr>
          <p:cNvPr id="308" name="Google Shape;308;p47"/>
          <p:cNvSpPr txBox="1">
            <a:spLocks noGrp="1"/>
          </p:cNvSpPr>
          <p:nvPr>
            <p:ph type="subTitle" idx="1"/>
          </p:nvPr>
        </p:nvSpPr>
        <p:spPr>
          <a:xfrm>
            <a:off x="6137400" y="2682550"/>
            <a:ext cx="3082800" cy="22497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200"/>
              <a:t>Group Number: 5</a:t>
            </a:r>
            <a:endParaRPr sz="1200"/>
          </a:p>
          <a:p>
            <a:pPr marL="0" lvl="0" indent="0" algn="l" rtl="0">
              <a:lnSpc>
                <a:spcPct val="150000"/>
              </a:lnSpc>
              <a:spcBef>
                <a:spcPts val="0"/>
              </a:spcBef>
              <a:spcAft>
                <a:spcPts val="0"/>
              </a:spcAft>
              <a:buNone/>
            </a:pPr>
            <a:r>
              <a:rPr lang="en" sz="1200"/>
              <a:t>Group Name: Cool Health Guides</a:t>
            </a:r>
            <a:endParaRPr sz="1200"/>
          </a:p>
          <a:p>
            <a:pPr marL="0" lvl="0" indent="0" algn="l" rtl="0">
              <a:lnSpc>
                <a:spcPct val="115000"/>
              </a:lnSpc>
              <a:spcBef>
                <a:spcPts val="0"/>
              </a:spcBef>
              <a:spcAft>
                <a:spcPts val="0"/>
              </a:spcAft>
              <a:buNone/>
            </a:pPr>
            <a:r>
              <a:rPr lang="en" sz="1200"/>
              <a:t>Group Members: </a:t>
            </a:r>
            <a:endParaRPr sz="1200"/>
          </a:p>
          <a:p>
            <a:pPr marL="0" lvl="0" indent="0" algn="l" rtl="0">
              <a:lnSpc>
                <a:spcPct val="115000"/>
              </a:lnSpc>
              <a:spcBef>
                <a:spcPts val="0"/>
              </a:spcBef>
              <a:spcAft>
                <a:spcPts val="0"/>
              </a:spcAft>
              <a:buNone/>
            </a:pPr>
            <a:r>
              <a:rPr lang="en" sz="1200"/>
              <a:t>EL BESTAWY, Mahmoud </a:t>
            </a:r>
            <a:endParaRPr sz="1200"/>
          </a:p>
          <a:p>
            <a:pPr marL="0" lvl="0" indent="0" algn="l" rtl="0">
              <a:lnSpc>
                <a:spcPct val="115000"/>
              </a:lnSpc>
              <a:spcBef>
                <a:spcPts val="0"/>
              </a:spcBef>
              <a:spcAft>
                <a:spcPts val="0"/>
              </a:spcAft>
              <a:buNone/>
            </a:pPr>
            <a:r>
              <a:rPr lang="en" sz="1200"/>
              <a:t>HOSSAIN, Farin </a:t>
            </a:r>
            <a:endParaRPr sz="1200"/>
          </a:p>
          <a:p>
            <a:pPr marL="0" lvl="0" indent="0" algn="l" rtl="0">
              <a:lnSpc>
                <a:spcPct val="115000"/>
              </a:lnSpc>
              <a:spcBef>
                <a:spcPts val="0"/>
              </a:spcBef>
              <a:spcAft>
                <a:spcPts val="0"/>
              </a:spcAft>
              <a:buNone/>
            </a:pPr>
            <a:r>
              <a:rPr lang="en" sz="1200"/>
              <a:t>RAHMAN, Naslin</a:t>
            </a:r>
            <a:endParaRPr sz="1200"/>
          </a:p>
          <a:p>
            <a:pPr marL="0" lvl="0" indent="0" algn="l" rtl="0">
              <a:lnSpc>
                <a:spcPct val="115000"/>
              </a:lnSpc>
              <a:spcBef>
                <a:spcPts val="0"/>
              </a:spcBef>
              <a:spcAft>
                <a:spcPts val="0"/>
              </a:spcAft>
              <a:buNone/>
            </a:pPr>
            <a:r>
              <a:rPr lang="en" sz="1200"/>
              <a:t>CHEN Yuxin (Katy)</a:t>
            </a:r>
            <a:endParaRPr sz="1200"/>
          </a:p>
          <a:p>
            <a:pPr marL="0" lvl="0" indent="0" algn="l" rtl="0">
              <a:lnSpc>
                <a:spcPct val="115000"/>
              </a:lnSpc>
              <a:spcBef>
                <a:spcPts val="0"/>
              </a:spcBef>
              <a:spcAft>
                <a:spcPts val="0"/>
              </a:spcAft>
              <a:buNone/>
            </a:pPr>
            <a:r>
              <a:rPr lang="en" sz="1200"/>
              <a:t>LI, Zhuoqian (Allison) </a:t>
            </a:r>
            <a:endParaRPr sz="1200"/>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09" name="Google Shape;309;p47"/>
          <p:cNvSpPr/>
          <p:nvPr/>
        </p:nvSpPr>
        <p:spPr>
          <a:xfrm>
            <a:off x="6219575" y="2500875"/>
            <a:ext cx="26337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 name="Google Shape;310;p47"/>
          <p:cNvGrpSpPr/>
          <p:nvPr/>
        </p:nvGrpSpPr>
        <p:grpSpPr>
          <a:xfrm>
            <a:off x="586025" y="1261252"/>
            <a:ext cx="3723152" cy="3392788"/>
            <a:chOff x="-3142295" y="-3574825"/>
            <a:chExt cx="14086842" cy="12836882"/>
          </a:xfrm>
        </p:grpSpPr>
        <p:sp>
          <p:nvSpPr>
            <p:cNvPr id="311" name="Google Shape;311;p47"/>
            <p:cNvSpPr/>
            <p:nvPr/>
          </p:nvSpPr>
          <p:spPr>
            <a:xfrm>
              <a:off x="-3142295" y="2204632"/>
              <a:ext cx="14086842" cy="7057425"/>
            </a:xfrm>
            <a:custGeom>
              <a:avLst/>
              <a:gdLst/>
              <a:ahLst/>
              <a:cxnLst/>
              <a:rect l="l" t="t" r="r" b="b"/>
              <a:pathLst>
                <a:path w="551560" h="282297" extrusionOk="0">
                  <a:moveTo>
                    <a:pt x="268616" y="0"/>
                  </a:moveTo>
                  <a:lnTo>
                    <a:pt x="254566" y="370"/>
                  </a:lnTo>
                  <a:lnTo>
                    <a:pt x="240609" y="1109"/>
                  </a:lnTo>
                  <a:lnTo>
                    <a:pt x="227021" y="2126"/>
                  </a:lnTo>
                  <a:lnTo>
                    <a:pt x="213433" y="3605"/>
                  </a:lnTo>
                  <a:lnTo>
                    <a:pt x="200307" y="5269"/>
                  </a:lnTo>
                  <a:lnTo>
                    <a:pt x="187366" y="7395"/>
                  </a:lnTo>
                  <a:lnTo>
                    <a:pt x="174610" y="9706"/>
                  </a:lnTo>
                  <a:lnTo>
                    <a:pt x="162316" y="12479"/>
                  </a:lnTo>
                  <a:lnTo>
                    <a:pt x="150207" y="15437"/>
                  </a:lnTo>
                  <a:lnTo>
                    <a:pt x="138468" y="18672"/>
                  </a:lnTo>
                  <a:lnTo>
                    <a:pt x="127099" y="22185"/>
                  </a:lnTo>
                  <a:lnTo>
                    <a:pt x="116099" y="26067"/>
                  </a:lnTo>
                  <a:lnTo>
                    <a:pt x="105469" y="30041"/>
                  </a:lnTo>
                  <a:lnTo>
                    <a:pt x="95208" y="34386"/>
                  </a:lnTo>
                  <a:lnTo>
                    <a:pt x="85503" y="38915"/>
                  </a:lnTo>
                  <a:lnTo>
                    <a:pt x="76074" y="43722"/>
                  </a:lnTo>
                  <a:lnTo>
                    <a:pt x="67201" y="48806"/>
                  </a:lnTo>
                  <a:lnTo>
                    <a:pt x="58789" y="53982"/>
                  </a:lnTo>
                  <a:lnTo>
                    <a:pt x="50840" y="59343"/>
                  </a:lnTo>
                  <a:lnTo>
                    <a:pt x="43352" y="65074"/>
                  </a:lnTo>
                  <a:lnTo>
                    <a:pt x="36512" y="70898"/>
                  </a:lnTo>
                  <a:lnTo>
                    <a:pt x="30134" y="76814"/>
                  </a:lnTo>
                  <a:lnTo>
                    <a:pt x="24311" y="83007"/>
                  </a:lnTo>
                  <a:lnTo>
                    <a:pt x="19042" y="89385"/>
                  </a:lnTo>
                  <a:lnTo>
                    <a:pt x="14420" y="95855"/>
                  </a:lnTo>
                  <a:lnTo>
                    <a:pt x="10353" y="102510"/>
                  </a:lnTo>
                  <a:lnTo>
                    <a:pt x="7026" y="109258"/>
                  </a:lnTo>
                  <a:lnTo>
                    <a:pt x="4253" y="116191"/>
                  </a:lnTo>
                  <a:lnTo>
                    <a:pt x="2127" y="123123"/>
                  </a:lnTo>
                  <a:lnTo>
                    <a:pt x="740" y="130333"/>
                  </a:lnTo>
                  <a:lnTo>
                    <a:pt x="93" y="137543"/>
                  </a:lnTo>
                  <a:lnTo>
                    <a:pt x="0" y="141148"/>
                  </a:lnTo>
                  <a:lnTo>
                    <a:pt x="93" y="144753"/>
                  </a:lnTo>
                  <a:lnTo>
                    <a:pt x="740" y="151963"/>
                  </a:lnTo>
                  <a:lnTo>
                    <a:pt x="2127" y="159173"/>
                  </a:lnTo>
                  <a:lnTo>
                    <a:pt x="4253" y="166106"/>
                  </a:lnTo>
                  <a:lnTo>
                    <a:pt x="7026" y="173038"/>
                  </a:lnTo>
                  <a:lnTo>
                    <a:pt x="10353" y="179786"/>
                  </a:lnTo>
                  <a:lnTo>
                    <a:pt x="14420" y="186441"/>
                  </a:lnTo>
                  <a:lnTo>
                    <a:pt x="19042" y="192912"/>
                  </a:lnTo>
                  <a:lnTo>
                    <a:pt x="24311" y="199290"/>
                  </a:lnTo>
                  <a:lnTo>
                    <a:pt x="30134" y="205483"/>
                  </a:lnTo>
                  <a:lnTo>
                    <a:pt x="36512" y="211399"/>
                  </a:lnTo>
                  <a:lnTo>
                    <a:pt x="43352" y="217222"/>
                  </a:lnTo>
                  <a:lnTo>
                    <a:pt x="50840" y="222953"/>
                  </a:lnTo>
                  <a:lnTo>
                    <a:pt x="58789" y="228314"/>
                  </a:lnTo>
                  <a:lnTo>
                    <a:pt x="67201" y="233491"/>
                  </a:lnTo>
                  <a:lnTo>
                    <a:pt x="76074" y="238575"/>
                  </a:lnTo>
                  <a:lnTo>
                    <a:pt x="85503" y="243381"/>
                  </a:lnTo>
                  <a:lnTo>
                    <a:pt x="95208" y="247911"/>
                  </a:lnTo>
                  <a:lnTo>
                    <a:pt x="105469" y="252255"/>
                  </a:lnTo>
                  <a:lnTo>
                    <a:pt x="116099" y="256230"/>
                  </a:lnTo>
                  <a:lnTo>
                    <a:pt x="127099" y="260112"/>
                  </a:lnTo>
                  <a:lnTo>
                    <a:pt x="138468" y="263625"/>
                  </a:lnTo>
                  <a:lnTo>
                    <a:pt x="150207" y="266860"/>
                  </a:lnTo>
                  <a:lnTo>
                    <a:pt x="162316" y="269818"/>
                  </a:lnTo>
                  <a:lnTo>
                    <a:pt x="174610" y="272498"/>
                  </a:lnTo>
                  <a:lnTo>
                    <a:pt x="187366" y="274902"/>
                  </a:lnTo>
                  <a:lnTo>
                    <a:pt x="200307" y="277028"/>
                  </a:lnTo>
                  <a:lnTo>
                    <a:pt x="213433" y="278691"/>
                  </a:lnTo>
                  <a:lnTo>
                    <a:pt x="227021" y="280078"/>
                  </a:lnTo>
                  <a:lnTo>
                    <a:pt x="240609" y="281187"/>
                  </a:lnTo>
                  <a:lnTo>
                    <a:pt x="254566" y="281927"/>
                  </a:lnTo>
                  <a:lnTo>
                    <a:pt x="268616" y="282296"/>
                  </a:lnTo>
                  <a:lnTo>
                    <a:pt x="282944" y="282296"/>
                  </a:lnTo>
                  <a:lnTo>
                    <a:pt x="296994" y="281927"/>
                  </a:lnTo>
                  <a:lnTo>
                    <a:pt x="310952" y="281187"/>
                  </a:lnTo>
                  <a:lnTo>
                    <a:pt x="324540" y="280078"/>
                  </a:lnTo>
                  <a:lnTo>
                    <a:pt x="338035" y="278691"/>
                  </a:lnTo>
                  <a:lnTo>
                    <a:pt x="351253" y="277028"/>
                  </a:lnTo>
                  <a:lnTo>
                    <a:pt x="364287" y="274902"/>
                  </a:lnTo>
                  <a:lnTo>
                    <a:pt x="376950" y="272498"/>
                  </a:lnTo>
                  <a:lnTo>
                    <a:pt x="389244" y="269818"/>
                  </a:lnTo>
                  <a:lnTo>
                    <a:pt x="401353" y="266860"/>
                  </a:lnTo>
                  <a:lnTo>
                    <a:pt x="413092" y="263625"/>
                  </a:lnTo>
                  <a:lnTo>
                    <a:pt x="424462" y="260112"/>
                  </a:lnTo>
                  <a:lnTo>
                    <a:pt x="435461" y="256230"/>
                  </a:lnTo>
                  <a:lnTo>
                    <a:pt x="446092" y="252255"/>
                  </a:lnTo>
                  <a:lnTo>
                    <a:pt x="456259" y="247911"/>
                  </a:lnTo>
                  <a:lnTo>
                    <a:pt x="466057" y="243381"/>
                  </a:lnTo>
                  <a:lnTo>
                    <a:pt x="475486" y="238575"/>
                  </a:lnTo>
                  <a:lnTo>
                    <a:pt x="484360" y="233491"/>
                  </a:lnTo>
                  <a:lnTo>
                    <a:pt x="492771" y="228314"/>
                  </a:lnTo>
                  <a:lnTo>
                    <a:pt x="500721" y="222953"/>
                  </a:lnTo>
                  <a:lnTo>
                    <a:pt x="508115" y="217222"/>
                  </a:lnTo>
                  <a:lnTo>
                    <a:pt x="515048" y="211399"/>
                  </a:lnTo>
                  <a:lnTo>
                    <a:pt x="521426" y="205483"/>
                  </a:lnTo>
                  <a:lnTo>
                    <a:pt x="527249" y="199290"/>
                  </a:lnTo>
                  <a:lnTo>
                    <a:pt x="532426" y="192912"/>
                  </a:lnTo>
                  <a:lnTo>
                    <a:pt x="537048" y="186441"/>
                  </a:lnTo>
                  <a:lnTo>
                    <a:pt x="541115" y="179786"/>
                  </a:lnTo>
                  <a:lnTo>
                    <a:pt x="544535" y="173038"/>
                  </a:lnTo>
                  <a:lnTo>
                    <a:pt x="547308" y="166106"/>
                  </a:lnTo>
                  <a:lnTo>
                    <a:pt x="549341" y="159173"/>
                  </a:lnTo>
                  <a:lnTo>
                    <a:pt x="550820" y="151963"/>
                  </a:lnTo>
                  <a:lnTo>
                    <a:pt x="551467" y="144753"/>
                  </a:lnTo>
                  <a:lnTo>
                    <a:pt x="551560" y="141148"/>
                  </a:lnTo>
                  <a:lnTo>
                    <a:pt x="551467" y="137543"/>
                  </a:lnTo>
                  <a:lnTo>
                    <a:pt x="550820" y="130333"/>
                  </a:lnTo>
                  <a:lnTo>
                    <a:pt x="549341" y="123123"/>
                  </a:lnTo>
                  <a:lnTo>
                    <a:pt x="547308" y="116191"/>
                  </a:lnTo>
                  <a:lnTo>
                    <a:pt x="544535" y="109258"/>
                  </a:lnTo>
                  <a:lnTo>
                    <a:pt x="541115" y="102510"/>
                  </a:lnTo>
                  <a:lnTo>
                    <a:pt x="537048" y="95855"/>
                  </a:lnTo>
                  <a:lnTo>
                    <a:pt x="532426" y="89385"/>
                  </a:lnTo>
                  <a:lnTo>
                    <a:pt x="527249" y="83007"/>
                  </a:lnTo>
                  <a:lnTo>
                    <a:pt x="521426" y="76814"/>
                  </a:lnTo>
                  <a:lnTo>
                    <a:pt x="515048" y="70898"/>
                  </a:lnTo>
                  <a:lnTo>
                    <a:pt x="508115" y="65074"/>
                  </a:lnTo>
                  <a:lnTo>
                    <a:pt x="500721" y="59343"/>
                  </a:lnTo>
                  <a:lnTo>
                    <a:pt x="492771" y="53982"/>
                  </a:lnTo>
                  <a:lnTo>
                    <a:pt x="484360" y="48806"/>
                  </a:lnTo>
                  <a:lnTo>
                    <a:pt x="475486" y="43722"/>
                  </a:lnTo>
                  <a:lnTo>
                    <a:pt x="466057" y="38915"/>
                  </a:lnTo>
                  <a:lnTo>
                    <a:pt x="456259" y="34386"/>
                  </a:lnTo>
                  <a:lnTo>
                    <a:pt x="446092" y="30041"/>
                  </a:lnTo>
                  <a:lnTo>
                    <a:pt x="435461" y="26067"/>
                  </a:lnTo>
                  <a:lnTo>
                    <a:pt x="424462" y="22185"/>
                  </a:lnTo>
                  <a:lnTo>
                    <a:pt x="413092" y="18672"/>
                  </a:lnTo>
                  <a:lnTo>
                    <a:pt x="401353" y="15437"/>
                  </a:lnTo>
                  <a:lnTo>
                    <a:pt x="389244" y="12479"/>
                  </a:lnTo>
                  <a:lnTo>
                    <a:pt x="376950" y="9706"/>
                  </a:lnTo>
                  <a:lnTo>
                    <a:pt x="364287" y="7395"/>
                  </a:lnTo>
                  <a:lnTo>
                    <a:pt x="351253" y="5269"/>
                  </a:lnTo>
                  <a:lnTo>
                    <a:pt x="338035" y="3605"/>
                  </a:lnTo>
                  <a:lnTo>
                    <a:pt x="324540" y="2126"/>
                  </a:lnTo>
                  <a:lnTo>
                    <a:pt x="310952" y="1109"/>
                  </a:lnTo>
                  <a:lnTo>
                    <a:pt x="296994" y="370"/>
                  </a:lnTo>
                  <a:lnTo>
                    <a:pt x="282944" y="0"/>
                  </a:ln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7"/>
            <p:cNvSpPr/>
            <p:nvPr/>
          </p:nvSpPr>
          <p:spPr>
            <a:xfrm>
              <a:off x="5805425" y="5691775"/>
              <a:ext cx="3757500" cy="2320150"/>
            </a:xfrm>
            <a:custGeom>
              <a:avLst/>
              <a:gdLst/>
              <a:ahLst/>
              <a:cxnLst/>
              <a:rect l="l" t="t" r="r" b="b"/>
              <a:pathLst>
                <a:path w="150300" h="92806" extrusionOk="0">
                  <a:moveTo>
                    <a:pt x="71268" y="0"/>
                  </a:moveTo>
                  <a:lnTo>
                    <a:pt x="63596" y="555"/>
                  </a:lnTo>
                  <a:lnTo>
                    <a:pt x="56293" y="1387"/>
                  </a:lnTo>
                  <a:lnTo>
                    <a:pt x="49268" y="2774"/>
                  </a:lnTo>
                  <a:lnTo>
                    <a:pt x="42521" y="4530"/>
                  </a:lnTo>
                  <a:lnTo>
                    <a:pt x="36050" y="6656"/>
                  </a:lnTo>
                  <a:lnTo>
                    <a:pt x="30134" y="9152"/>
                  </a:lnTo>
                  <a:lnTo>
                    <a:pt x="24588" y="12017"/>
                  </a:lnTo>
                  <a:lnTo>
                    <a:pt x="19412" y="15160"/>
                  </a:lnTo>
                  <a:lnTo>
                    <a:pt x="14883" y="18580"/>
                  </a:lnTo>
                  <a:lnTo>
                    <a:pt x="10815" y="22277"/>
                  </a:lnTo>
                  <a:lnTo>
                    <a:pt x="7303" y="26252"/>
                  </a:lnTo>
                  <a:lnTo>
                    <a:pt x="4437" y="30412"/>
                  </a:lnTo>
                  <a:lnTo>
                    <a:pt x="2311" y="34756"/>
                  </a:lnTo>
                  <a:lnTo>
                    <a:pt x="832" y="39378"/>
                  </a:lnTo>
                  <a:lnTo>
                    <a:pt x="1" y="43999"/>
                  </a:lnTo>
                  <a:lnTo>
                    <a:pt x="1" y="46403"/>
                  </a:lnTo>
                  <a:lnTo>
                    <a:pt x="1" y="48806"/>
                  </a:lnTo>
                  <a:lnTo>
                    <a:pt x="832" y="53520"/>
                  </a:lnTo>
                  <a:lnTo>
                    <a:pt x="2311" y="57957"/>
                  </a:lnTo>
                  <a:lnTo>
                    <a:pt x="4437" y="62394"/>
                  </a:lnTo>
                  <a:lnTo>
                    <a:pt x="7303" y="66554"/>
                  </a:lnTo>
                  <a:lnTo>
                    <a:pt x="10815" y="70436"/>
                  </a:lnTo>
                  <a:lnTo>
                    <a:pt x="14883" y="74133"/>
                  </a:lnTo>
                  <a:lnTo>
                    <a:pt x="19412" y="77646"/>
                  </a:lnTo>
                  <a:lnTo>
                    <a:pt x="24588" y="80696"/>
                  </a:lnTo>
                  <a:lnTo>
                    <a:pt x="30134" y="83562"/>
                  </a:lnTo>
                  <a:lnTo>
                    <a:pt x="36050" y="86057"/>
                  </a:lnTo>
                  <a:lnTo>
                    <a:pt x="42521" y="88183"/>
                  </a:lnTo>
                  <a:lnTo>
                    <a:pt x="49268" y="90032"/>
                  </a:lnTo>
                  <a:lnTo>
                    <a:pt x="56293" y="91326"/>
                  </a:lnTo>
                  <a:lnTo>
                    <a:pt x="63596" y="92343"/>
                  </a:lnTo>
                  <a:lnTo>
                    <a:pt x="71268" y="92805"/>
                  </a:lnTo>
                  <a:lnTo>
                    <a:pt x="79032" y="92805"/>
                  </a:lnTo>
                  <a:lnTo>
                    <a:pt x="86520" y="92343"/>
                  </a:lnTo>
                  <a:lnTo>
                    <a:pt x="93914" y="91326"/>
                  </a:lnTo>
                  <a:lnTo>
                    <a:pt x="100940" y="90032"/>
                  </a:lnTo>
                  <a:lnTo>
                    <a:pt x="107687" y="88183"/>
                  </a:lnTo>
                  <a:lnTo>
                    <a:pt x="114065" y="86057"/>
                  </a:lnTo>
                  <a:lnTo>
                    <a:pt x="120074" y="83562"/>
                  </a:lnTo>
                  <a:lnTo>
                    <a:pt x="125620" y="80696"/>
                  </a:lnTo>
                  <a:lnTo>
                    <a:pt x="130704" y="77646"/>
                  </a:lnTo>
                  <a:lnTo>
                    <a:pt x="135325" y="74133"/>
                  </a:lnTo>
                  <a:lnTo>
                    <a:pt x="139392" y="70436"/>
                  </a:lnTo>
                  <a:lnTo>
                    <a:pt x="142813" y="66554"/>
                  </a:lnTo>
                  <a:lnTo>
                    <a:pt x="145678" y="62394"/>
                  </a:lnTo>
                  <a:lnTo>
                    <a:pt x="147896" y="57957"/>
                  </a:lnTo>
                  <a:lnTo>
                    <a:pt x="149375" y="53520"/>
                  </a:lnTo>
                  <a:lnTo>
                    <a:pt x="150207" y="48806"/>
                  </a:lnTo>
                  <a:lnTo>
                    <a:pt x="150300" y="46403"/>
                  </a:lnTo>
                  <a:lnTo>
                    <a:pt x="150207" y="43999"/>
                  </a:lnTo>
                  <a:lnTo>
                    <a:pt x="149375" y="39378"/>
                  </a:lnTo>
                  <a:lnTo>
                    <a:pt x="147896" y="34756"/>
                  </a:lnTo>
                  <a:lnTo>
                    <a:pt x="145678" y="30412"/>
                  </a:lnTo>
                  <a:lnTo>
                    <a:pt x="142813" y="26252"/>
                  </a:lnTo>
                  <a:lnTo>
                    <a:pt x="139392" y="22277"/>
                  </a:lnTo>
                  <a:lnTo>
                    <a:pt x="135325" y="18580"/>
                  </a:lnTo>
                  <a:lnTo>
                    <a:pt x="130704" y="15160"/>
                  </a:lnTo>
                  <a:lnTo>
                    <a:pt x="125620" y="12017"/>
                  </a:lnTo>
                  <a:lnTo>
                    <a:pt x="120074" y="9152"/>
                  </a:lnTo>
                  <a:lnTo>
                    <a:pt x="114065" y="6656"/>
                  </a:lnTo>
                  <a:lnTo>
                    <a:pt x="107687" y="4530"/>
                  </a:lnTo>
                  <a:lnTo>
                    <a:pt x="100940" y="2774"/>
                  </a:lnTo>
                  <a:lnTo>
                    <a:pt x="93914" y="1387"/>
                  </a:lnTo>
                  <a:lnTo>
                    <a:pt x="86520" y="555"/>
                  </a:lnTo>
                  <a:lnTo>
                    <a:pt x="79032" y="0"/>
                  </a:ln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7"/>
            <p:cNvSpPr/>
            <p:nvPr/>
          </p:nvSpPr>
          <p:spPr>
            <a:xfrm>
              <a:off x="-2127800" y="4062600"/>
              <a:ext cx="5379725" cy="3098925"/>
            </a:xfrm>
            <a:custGeom>
              <a:avLst/>
              <a:gdLst/>
              <a:ahLst/>
              <a:cxnLst/>
              <a:rect l="l" t="t" r="r" b="b"/>
              <a:pathLst>
                <a:path w="215189" h="123957" extrusionOk="0">
                  <a:moveTo>
                    <a:pt x="162039" y="1"/>
                  </a:moveTo>
                  <a:lnTo>
                    <a:pt x="160745" y="555"/>
                  </a:lnTo>
                  <a:lnTo>
                    <a:pt x="1110" y="92621"/>
                  </a:lnTo>
                  <a:lnTo>
                    <a:pt x="555" y="92898"/>
                  </a:lnTo>
                  <a:lnTo>
                    <a:pt x="0" y="94007"/>
                  </a:lnTo>
                  <a:lnTo>
                    <a:pt x="185" y="94562"/>
                  </a:lnTo>
                  <a:lnTo>
                    <a:pt x="278" y="94932"/>
                  </a:lnTo>
                  <a:lnTo>
                    <a:pt x="832" y="95486"/>
                  </a:lnTo>
                  <a:lnTo>
                    <a:pt x="1110" y="95671"/>
                  </a:lnTo>
                  <a:lnTo>
                    <a:pt x="49268" y="123401"/>
                  </a:lnTo>
                  <a:lnTo>
                    <a:pt x="50470" y="123956"/>
                  </a:lnTo>
                  <a:lnTo>
                    <a:pt x="53243" y="123956"/>
                  </a:lnTo>
                  <a:lnTo>
                    <a:pt x="54445" y="123401"/>
                  </a:lnTo>
                  <a:lnTo>
                    <a:pt x="68680" y="115175"/>
                  </a:lnTo>
                  <a:lnTo>
                    <a:pt x="199752" y="39655"/>
                  </a:lnTo>
                  <a:lnTo>
                    <a:pt x="214080" y="31244"/>
                  </a:lnTo>
                  <a:lnTo>
                    <a:pt x="214634" y="31059"/>
                  </a:lnTo>
                  <a:lnTo>
                    <a:pt x="215189" y="29950"/>
                  </a:lnTo>
                  <a:lnTo>
                    <a:pt x="215097" y="29303"/>
                  </a:lnTo>
                  <a:lnTo>
                    <a:pt x="215004" y="28933"/>
                  </a:lnTo>
                  <a:lnTo>
                    <a:pt x="214449" y="28378"/>
                  </a:lnTo>
                  <a:lnTo>
                    <a:pt x="214080" y="28286"/>
                  </a:lnTo>
                  <a:lnTo>
                    <a:pt x="165921" y="555"/>
                  </a:lnTo>
                  <a:lnTo>
                    <a:pt x="164627" y="1"/>
                  </a:ln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7"/>
            <p:cNvSpPr/>
            <p:nvPr/>
          </p:nvSpPr>
          <p:spPr>
            <a:xfrm>
              <a:off x="8449075" y="3427125"/>
              <a:ext cx="1649975" cy="2992600"/>
            </a:xfrm>
            <a:custGeom>
              <a:avLst/>
              <a:gdLst/>
              <a:ahLst/>
              <a:cxnLst/>
              <a:rect l="l" t="t" r="r" b="b"/>
              <a:pathLst>
                <a:path w="65999" h="119704" extrusionOk="0">
                  <a:moveTo>
                    <a:pt x="49638" y="0"/>
                  </a:moveTo>
                  <a:lnTo>
                    <a:pt x="45663" y="555"/>
                  </a:lnTo>
                  <a:lnTo>
                    <a:pt x="41781" y="1849"/>
                  </a:lnTo>
                  <a:lnTo>
                    <a:pt x="37898" y="3882"/>
                  </a:lnTo>
                  <a:lnTo>
                    <a:pt x="34294" y="6563"/>
                  </a:lnTo>
                  <a:lnTo>
                    <a:pt x="30689" y="9891"/>
                  </a:lnTo>
                  <a:lnTo>
                    <a:pt x="27176" y="13588"/>
                  </a:lnTo>
                  <a:lnTo>
                    <a:pt x="23848" y="17840"/>
                  </a:lnTo>
                  <a:lnTo>
                    <a:pt x="20706" y="22369"/>
                  </a:lnTo>
                  <a:lnTo>
                    <a:pt x="17933" y="27361"/>
                  </a:lnTo>
                  <a:lnTo>
                    <a:pt x="13958" y="35125"/>
                  </a:lnTo>
                  <a:lnTo>
                    <a:pt x="9798" y="45940"/>
                  </a:lnTo>
                  <a:lnTo>
                    <a:pt x="8227" y="51302"/>
                  </a:lnTo>
                  <a:lnTo>
                    <a:pt x="6840" y="56663"/>
                  </a:lnTo>
                  <a:lnTo>
                    <a:pt x="4622" y="67663"/>
                  </a:lnTo>
                  <a:lnTo>
                    <a:pt x="2958" y="78755"/>
                  </a:lnTo>
                  <a:lnTo>
                    <a:pt x="1756" y="89200"/>
                  </a:lnTo>
                  <a:lnTo>
                    <a:pt x="93" y="111199"/>
                  </a:lnTo>
                  <a:lnTo>
                    <a:pt x="0" y="115821"/>
                  </a:lnTo>
                  <a:lnTo>
                    <a:pt x="7395" y="119703"/>
                  </a:lnTo>
                  <a:lnTo>
                    <a:pt x="9059" y="115544"/>
                  </a:lnTo>
                  <a:lnTo>
                    <a:pt x="19042" y="91234"/>
                  </a:lnTo>
                  <a:lnTo>
                    <a:pt x="27453" y="71822"/>
                  </a:lnTo>
                  <a:lnTo>
                    <a:pt x="31798" y="62671"/>
                  </a:lnTo>
                  <a:lnTo>
                    <a:pt x="32907" y="60453"/>
                  </a:lnTo>
                  <a:lnTo>
                    <a:pt x="35588" y="56016"/>
                  </a:lnTo>
                  <a:lnTo>
                    <a:pt x="40394" y="49360"/>
                  </a:lnTo>
                  <a:lnTo>
                    <a:pt x="51302" y="36327"/>
                  </a:lnTo>
                  <a:lnTo>
                    <a:pt x="59436" y="26252"/>
                  </a:lnTo>
                  <a:lnTo>
                    <a:pt x="62024" y="22462"/>
                  </a:lnTo>
                  <a:lnTo>
                    <a:pt x="64150" y="18765"/>
                  </a:lnTo>
                  <a:lnTo>
                    <a:pt x="65537" y="15344"/>
                  </a:lnTo>
                  <a:lnTo>
                    <a:pt x="65999" y="12109"/>
                  </a:lnTo>
                  <a:lnTo>
                    <a:pt x="65629" y="9059"/>
                  </a:lnTo>
                  <a:lnTo>
                    <a:pt x="64150" y="6286"/>
                  </a:lnTo>
                  <a:lnTo>
                    <a:pt x="61469" y="3790"/>
                  </a:lnTo>
                  <a:lnTo>
                    <a:pt x="59621" y="2588"/>
                  </a:lnTo>
                  <a:lnTo>
                    <a:pt x="57587" y="1572"/>
                  </a:lnTo>
                  <a:lnTo>
                    <a:pt x="53705" y="278"/>
                  </a:lnTo>
                  <a:lnTo>
                    <a:pt x="496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7"/>
            <p:cNvSpPr/>
            <p:nvPr/>
          </p:nvSpPr>
          <p:spPr>
            <a:xfrm>
              <a:off x="8449075" y="3427125"/>
              <a:ext cx="1649975" cy="2992600"/>
            </a:xfrm>
            <a:custGeom>
              <a:avLst/>
              <a:gdLst/>
              <a:ahLst/>
              <a:cxnLst/>
              <a:rect l="l" t="t" r="r" b="b"/>
              <a:pathLst>
                <a:path w="65999" h="119704" extrusionOk="0">
                  <a:moveTo>
                    <a:pt x="49638" y="0"/>
                  </a:moveTo>
                  <a:lnTo>
                    <a:pt x="45663" y="555"/>
                  </a:lnTo>
                  <a:lnTo>
                    <a:pt x="41781" y="1849"/>
                  </a:lnTo>
                  <a:lnTo>
                    <a:pt x="37898" y="3882"/>
                  </a:lnTo>
                  <a:lnTo>
                    <a:pt x="34294" y="6563"/>
                  </a:lnTo>
                  <a:lnTo>
                    <a:pt x="30689" y="9891"/>
                  </a:lnTo>
                  <a:lnTo>
                    <a:pt x="27176" y="13588"/>
                  </a:lnTo>
                  <a:lnTo>
                    <a:pt x="23848" y="17840"/>
                  </a:lnTo>
                  <a:lnTo>
                    <a:pt x="20706" y="22369"/>
                  </a:lnTo>
                  <a:lnTo>
                    <a:pt x="17933" y="27361"/>
                  </a:lnTo>
                  <a:lnTo>
                    <a:pt x="13958" y="35125"/>
                  </a:lnTo>
                  <a:lnTo>
                    <a:pt x="9798" y="45940"/>
                  </a:lnTo>
                  <a:lnTo>
                    <a:pt x="8227" y="51302"/>
                  </a:lnTo>
                  <a:lnTo>
                    <a:pt x="6840" y="56663"/>
                  </a:lnTo>
                  <a:lnTo>
                    <a:pt x="4622" y="67663"/>
                  </a:lnTo>
                  <a:lnTo>
                    <a:pt x="2958" y="78755"/>
                  </a:lnTo>
                  <a:lnTo>
                    <a:pt x="1756" y="89200"/>
                  </a:lnTo>
                  <a:lnTo>
                    <a:pt x="93" y="111199"/>
                  </a:lnTo>
                  <a:lnTo>
                    <a:pt x="0" y="115821"/>
                  </a:lnTo>
                  <a:lnTo>
                    <a:pt x="7395" y="119703"/>
                  </a:lnTo>
                  <a:lnTo>
                    <a:pt x="9059" y="115544"/>
                  </a:lnTo>
                  <a:lnTo>
                    <a:pt x="19042" y="91234"/>
                  </a:lnTo>
                  <a:lnTo>
                    <a:pt x="27453" y="71822"/>
                  </a:lnTo>
                  <a:lnTo>
                    <a:pt x="31798" y="62671"/>
                  </a:lnTo>
                  <a:lnTo>
                    <a:pt x="32907" y="60453"/>
                  </a:lnTo>
                  <a:lnTo>
                    <a:pt x="35588" y="56016"/>
                  </a:lnTo>
                  <a:lnTo>
                    <a:pt x="40394" y="49360"/>
                  </a:lnTo>
                  <a:lnTo>
                    <a:pt x="51302" y="36327"/>
                  </a:lnTo>
                  <a:lnTo>
                    <a:pt x="59436" y="26252"/>
                  </a:lnTo>
                  <a:lnTo>
                    <a:pt x="62024" y="22462"/>
                  </a:lnTo>
                  <a:lnTo>
                    <a:pt x="64150" y="18765"/>
                  </a:lnTo>
                  <a:lnTo>
                    <a:pt x="65537" y="15344"/>
                  </a:lnTo>
                  <a:lnTo>
                    <a:pt x="65999" y="12109"/>
                  </a:lnTo>
                  <a:lnTo>
                    <a:pt x="65629" y="9059"/>
                  </a:lnTo>
                  <a:lnTo>
                    <a:pt x="64150" y="6286"/>
                  </a:lnTo>
                  <a:lnTo>
                    <a:pt x="61469" y="3790"/>
                  </a:lnTo>
                  <a:lnTo>
                    <a:pt x="59621" y="2588"/>
                  </a:lnTo>
                  <a:lnTo>
                    <a:pt x="57587" y="1572"/>
                  </a:lnTo>
                  <a:lnTo>
                    <a:pt x="53705" y="278"/>
                  </a:lnTo>
                  <a:lnTo>
                    <a:pt x="49638" y="0"/>
                  </a:lnTo>
                  <a:close/>
                </a:path>
              </a:pathLst>
            </a:custGeom>
            <a:solidFill>
              <a:srgbClr val="9B9FBF"/>
            </a:solidFill>
            <a:ln w="9525" cap="flat" cmpd="sng">
              <a:solidFill>
                <a:srgbClr val="9B9F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7"/>
            <p:cNvSpPr/>
            <p:nvPr/>
          </p:nvSpPr>
          <p:spPr>
            <a:xfrm>
              <a:off x="8592350" y="3605050"/>
              <a:ext cx="1199350" cy="2599750"/>
            </a:xfrm>
            <a:custGeom>
              <a:avLst/>
              <a:gdLst/>
              <a:ahLst/>
              <a:cxnLst/>
              <a:rect l="l" t="t" r="r" b="b"/>
              <a:pathLst>
                <a:path w="47974" h="103990" extrusionOk="0">
                  <a:moveTo>
                    <a:pt x="46865" y="1"/>
                  </a:moveTo>
                  <a:lnTo>
                    <a:pt x="44923" y="1295"/>
                  </a:lnTo>
                  <a:lnTo>
                    <a:pt x="40949" y="4160"/>
                  </a:lnTo>
                  <a:lnTo>
                    <a:pt x="36974" y="7488"/>
                  </a:lnTo>
                  <a:lnTo>
                    <a:pt x="32999" y="11370"/>
                  </a:lnTo>
                  <a:lnTo>
                    <a:pt x="29025" y="15715"/>
                  </a:lnTo>
                  <a:lnTo>
                    <a:pt x="25235" y="20614"/>
                  </a:lnTo>
                  <a:lnTo>
                    <a:pt x="21537" y="26067"/>
                  </a:lnTo>
                  <a:lnTo>
                    <a:pt x="18025" y="31891"/>
                  </a:lnTo>
                  <a:lnTo>
                    <a:pt x="14605" y="38361"/>
                  </a:lnTo>
                  <a:lnTo>
                    <a:pt x="11462" y="45386"/>
                  </a:lnTo>
                  <a:lnTo>
                    <a:pt x="8689" y="52873"/>
                  </a:lnTo>
                  <a:lnTo>
                    <a:pt x="6193" y="60823"/>
                  </a:lnTo>
                  <a:lnTo>
                    <a:pt x="4067" y="69327"/>
                  </a:lnTo>
                  <a:lnTo>
                    <a:pt x="2311" y="78386"/>
                  </a:lnTo>
                  <a:lnTo>
                    <a:pt x="1017" y="87906"/>
                  </a:lnTo>
                  <a:lnTo>
                    <a:pt x="185" y="97982"/>
                  </a:lnTo>
                  <a:lnTo>
                    <a:pt x="0" y="103158"/>
                  </a:lnTo>
                  <a:lnTo>
                    <a:pt x="0" y="103528"/>
                  </a:lnTo>
                  <a:lnTo>
                    <a:pt x="370" y="103990"/>
                  </a:lnTo>
                  <a:lnTo>
                    <a:pt x="1017" y="103990"/>
                  </a:lnTo>
                  <a:lnTo>
                    <a:pt x="1387" y="103528"/>
                  </a:lnTo>
                  <a:lnTo>
                    <a:pt x="1479" y="103251"/>
                  </a:lnTo>
                  <a:lnTo>
                    <a:pt x="1664" y="98074"/>
                  </a:lnTo>
                  <a:lnTo>
                    <a:pt x="2496" y="88091"/>
                  </a:lnTo>
                  <a:lnTo>
                    <a:pt x="3790" y="78663"/>
                  </a:lnTo>
                  <a:lnTo>
                    <a:pt x="5454" y="69789"/>
                  </a:lnTo>
                  <a:lnTo>
                    <a:pt x="7580" y="61285"/>
                  </a:lnTo>
                  <a:lnTo>
                    <a:pt x="10076" y="53428"/>
                  </a:lnTo>
                  <a:lnTo>
                    <a:pt x="12849" y="46033"/>
                  </a:lnTo>
                  <a:lnTo>
                    <a:pt x="15899" y="39193"/>
                  </a:lnTo>
                  <a:lnTo>
                    <a:pt x="19134" y="32815"/>
                  </a:lnTo>
                  <a:lnTo>
                    <a:pt x="22739" y="26899"/>
                  </a:lnTo>
                  <a:lnTo>
                    <a:pt x="26344" y="21630"/>
                  </a:lnTo>
                  <a:lnTo>
                    <a:pt x="30134" y="16731"/>
                  </a:lnTo>
                  <a:lnTo>
                    <a:pt x="34016" y="12479"/>
                  </a:lnTo>
                  <a:lnTo>
                    <a:pt x="37898" y="8597"/>
                  </a:lnTo>
                  <a:lnTo>
                    <a:pt x="41873" y="5270"/>
                  </a:lnTo>
                  <a:lnTo>
                    <a:pt x="45755" y="2496"/>
                  </a:lnTo>
                  <a:lnTo>
                    <a:pt x="47604" y="1387"/>
                  </a:lnTo>
                  <a:lnTo>
                    <a:pt x="47881" y="1110"/>
                  </a:lnTo>
                  <a:lnTo>
                    <a:pt x="47974" y="555"/>
                  </a:lnTo>
                  <a:lnTo>
                    <a:pt x="47881" y="278"/>
                  </a:lnTo>
                  <a:lnTo>
                    <a:pt x="47697" y="93"/>
                  </a:lnTo>
                  <a:lnTo>
                    <a:pt x="471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7"/>
            <p:cNvSpPr/>
            <p:nvPr/>
          </p:nvSpPr>
          <p:spPr>
            <a:xfrm>
              <a:off x="8553050" y="4545575"/>
              <a:ext cx="1714700" cy="1918050"/>
            </a:xfrm>
            <a:custGeom>
              <a:avLst/>
              <a:gdLst/>
              <a:ahLst/>
              <a:cxnLst/>
              <a:rect l="l" t="t" r="r" b="b"/>
              <a:pathLst>
                <a:path w="68588" h="76722" extrusionOk="0">
                  <a:moveTo>
                    <a:pt x="55739" y="1"/>
                  </a:moveTo>
                  <a:lnTo>
                    <a:pt x="52966" y="370"/>
                  </a:lnTo>
                  <a:lnTo>
                    <a:pt x="48437" y="1572"/>
                  </a:lnTo>
                  <a:lnTo>
                    <a:pt x="42059" y="4715"/>
                  </a:lnTo>
                  <a:lnTo>
                    <a:pt x="35311" y="9059"/>
                  </a:lnTo>
                  <a:lnTo>
                    <a:pt x="28656" y="14698"/>
                  </a:lnTo>
                  <a:lnTo>
                    <a:pt x="22370" y="21168"/>
                  </a:lnTo>
                  <a:lnTo>
                    <a:pt x="16824" y="28378"/>
                  </a:lnTo>
                  <a:lnTo>
                    <a:pt x="14421" y="32261"/>
                  </a:lnTo>
                  <a:lnTo>
                    <a:pt x="12017" y="36513"/>
                  </a:lnTo>
                  <a:lnTo>
                    <a:pt x="7950" y="44647"/>
                  </a:lnTo>
                  <a:lnTo>
                    <a:pt x="4992" y="52042"/>
                  </a:lnTo>
                  <a:lnTo>
                    <a:pt x="2866" y="58604"/>
                  </a:lnTo>
                  <a:lnTo>
                    <a:pt x="833" y="66646"/>
                  </a:lnTo>
                  <a:lnTo>
                    <a:pt x="1" y="72747"/>
                  </a:lnTo>
                  <a:lnTo>
                    <a:pt x="1" y="73302"/>
                  </a:lnTo>
                  <a:lnTo>
                    <a:pt x="6564" y="76722"/>
                  </a:lnTo>
                  <a:lnTo>
                    <a:pt x="7950" y="73487"/>
                  </a:lnTo>
                  <a:lnTo>
                    <a:pt x="11000" y="67478"/>
                  </a:lnTo>
                  <a:lnTo>
                    <a:pt x="14513" y="61932"/>
                  </a:lnTo>
                  <a:lnTo>
                    <a:pt x="18303" y="56848"/>
                  </a:lnTo>
                  <a:lnTo>
                    <a:pt x="22370" y="52134"/>
                  </a:lnTo>
                  <a:lnTo>
                    <a:pt x="26622" y="47790"/>
                  </a:lnTo>
                  <a:lnTo>
                    <a:pt x="33185" y="42059"/>
                  </a:lnTo>
                  <a:lnTo>
                    <a:pt x="41781" y="35588"/>
                  </a:lnTo>
                  <a:lnTo>
                    <a:pt x="49916" y="30504"/>
                  </a:lnTo>
                  <a:lnTo>
                    <a:pt x="56848" y="26345"/>
                  </a:lnTo>
                  <a:lnTo>
                    <a:pt x="62025" y="23109"/>
                  </a:lnTo>
                  <a:lnTo>
                    <a:pt x="63688" y="21908"/>
                  </a:lnTo>
                  <a:lnTo>
                    <a:pt x="65075" y="20614"/>
                  </a:lnTo>
                  <a:lnTo>
                    <a:pt x="67016" y="17933"/>
                  </a:lnTo>
                  <a:lnTo>
                    <a:pt x="68218" y="15068"/>
                  </a:lnTo>
                  <a:lnTo>
                    <a:pt x="68587" y="12202"/>
                  </a:lnTo>
                  <a:lnTo>
                    <a:pt x="68218" y="9337"/>
                  </a:lnTo>
                  <a:lnTo>
                    <a:pt x="67108" y="6656"/>
                  </a:lnTo>
                  <a:lnTo>
                    <a:pt x="65352" y="4160"/>
                  </a:lnTo>
                  <a:lnTo>
                    <a:pt x="62949" y="2034"/>
                  </a:lnTo>
                  <a:lnTo>
                    <a:pt x="61470" y="1202"/>
                  </a:lnTo>
                  <a:lnTo>
                    <a:pt x="60546" y="648"/>
                  </a:lnTo>
                  <a:lnTo>
                    <a:pt x="58235" y="93"/>
                  </a:lnTo>
                  <a:lnTo>
                    <a:pt x="55739" y="1"/>
                  </a:lnTo>
                  <a:close/>
                </a:path>
              </a:pathLst>
            </a:custGeom>
            <a:solidFill>
              <a:srgbClr val="C3C7E5"/>
            </a:solidFill>
            <a:ln w="9525" cap="flat" cmpd="sng">
              <a:solidFill>
                <a:srgbClr val="C3C7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7"/>
            <p:cNvSpPr/>
            <p:nvPr/>
          </p:nvSpPr>
          <p:spPr>
            <a:xfrm>
              <a:off x="8636250" y="4707350"/>
              <a:ext cx="1411975" cy="1615325"/>
            </a:xfrm>
            <a:custGeom>
              <a:avLst/>
              <a:gdLst/>
              <a:ahLst/>
              <a:cxnLst/>
              <a:rect l="l" t="t" r="r" b="b"/>
              <a:pathLst>
                <a:path w="56479" h="64613" extrusionOk="0">
                  <a:moveTo>
                    <a:pt x="55461" y="0"/>
                  </a:moveTo>
                  <a:lnTo>
                    <a:pt x="55184" y="185"/>
                  </a:lnTo>
                  <a:lnTo>
                    <a:pt x="53982" y="832"/>
                  </a:lnTo>
                  <a:lnTo>
                    <a:pt x="52873" y="1387"/>
                  </a:lnTo>
                  <a:lnTo>
                    <a:pt x="49823" y="3143"/>
                  </a:lnTo>
                  <a:lnTo>
                    <a:pt x="46865" y="4992"/>
                  </a:lnTo>
                  <a:lnTo>
                    <a:pt x="42613" y="7950"/>
                  </a:lnTo>
                  <a:lnTo>
                    <a:pt x="38453" y="11000"/>
                  </a:lnTo>
                  <a:lnTo>
                    <a:pt x="33369" y="14975"/>
                  </a:lnTo>
                  <a:lnTo>
                    <a:pt x="28563" y="19227"/>
                  </a:lnTo>
                  <a:lnTo>
                    <a:pt x="25882" y="21722"/>
                  </a:lnTo>
                  <a:lnTo>
                    <a:pt x="20798" y="26991"/>
                  </a:lnTo>
                  <a:lnTo>
                    <a:pt x="18487" y="29764"/>
                  </a:lnTo>
                  <a:lnTo>
                    <a:pt x="15899" y="32722"/>
                  </a:lnTo>
                  <a:lnTo>
                    <a:pt x="11277" y="39100"/>
                  </a:lnTo>
                  <a:lnTo>
                    <a:pt x="9151" y="42520"/>
                  </a:lnTo>
                  <a:lnTo>
                    <a:pt x="7118" y="46125"/>
                  </a:lnTo>
                  <a:lnTo>
                    <a:pt x="3420" y="53612"/>
                  </a:lnTo>
                  <a:lnTo>
                    <a:pt x="1849" y="57495"/>
                  </a:lnTo>
                  <a:lnTo>
                    <a:pt x="1387" y="59066"/>
                  </a:lnTo>
                  <a:lnTo>
                    <a:pt x="832" y="60545"/>
                  </a:lnTo>
                  <a:lnTo>
                    <a:pt x="185" y="62116"/>
                  </a:lnTo>
                  <a:lnTo>
                    <a:pt x="0" y="63780"/>
                  </a:lnTo>
                  <a:lnTo>
                    <a:pt x="185" y="64242"/>
                  </a:lnTo>
                  <a:lnTo>
                    <a:pt x="555" y="64612"/>
                  </a:lnTo>
                  <a:lnTo>
                    <a:pt x="647" y="64612"/>
                  </a:lnTo>
                  <a:lnTo>
                    <a:pt x="1017" y="64520"/>
                  </a:lnTo>
                  <a:lnTo>
                    <a:pt x="1664" y="63780"/>
                  </a:lnTo>
                  <a:lnTo>
                    <a:pt x="2219" y="62024"/>
                  </a:lnTo>
                  <a:lnTo>
                    <a:pt x="2404" y="61192"/>
                  </a:lnTo>
                  <a:lnTo>
                    <a:pt x="3051" y="59159"/>
                  </a:lnTo>
                  <a:lnTo>
                    <a:pt x="3790" y="57125"/>
                  </a:lnTo>
                  <a:lnTo>
                    <a:pt x="5454" y="53243"/>
                  </a:lnTo>
                  <a:lnTo>
                    <a:pt x="7210" y="49453"/>
                  </a:lnTo>
                  <a:lnTo>
                    <a:pt x="9059" y="45940"/>
                  </a:lnTo>
                  <a:lnTo>
                    <a:pt x="13311" y="39100"/>
                  </a:lnTo>
                  <a:lnTo>
                    <a:pt x="15714" y="35865"/>
                  </a:lnTo>
                  <a:lnTo>
                    <a:pt x="17933" y="32907"/>
                  </a:lnTo>
                  <a:lnTo>
                    <a:pt x="22924" y="27176"/>
                  </a:lnTo>
                  <a:lnTo>
                    <a:pt x="25512" y="24403"/>
                  </a:lnTo>
                  <a:lnTo>
                    <a:pt x="27916" y="22092"/>
                  </a:lnTo>
                  <a:lnTo>
                    <a:pt x="32907" y="17470"/>
                  </a:lnTo>
                  <a:lnTo>
                    <a:pt x="35588" y="15344"/>
                  </a:lnTo>
                  <a:lnTo>
                    <a:pt x="40025" y="11832"/>
                  </a:lnTo>
                  <a:lnTo>
                    <a:pt x="44739" y="8597"/>
                  </a:lnTo>
                  <a:lnTo>
                    <a:pt x="48159" y="6193"/>
                  </a:lnTo>
                  <a:lnTo>
                    <a:pt x="51764" y="4067"/>
                  </a:lnTo>
                  <a:lnTo>
                    <a:pt x="53613" y="2958"/>
                  </a:lnTo>
                  <a:lnTo>
                    <a:pt x="55554" y="1941"/>
                  </a:lnTo>
                  <a:lnTo>
                    <a:pt x="55924" y="1756"/>
                  </a:lnTo>
                  <a:lnTo>
                    <a:pt x="56201" y="1572"/>
                  </a:lnTo>
                  <a:lnTo>
                    <a:pt x="56478" y="925"/>
                  </a:lnTo>
                  <a:lnTo>
                    <a:pt x="56293" y="555"/>
                  </a:lnTo>
                  <a:lnTo>
                    <a:pt x="56201" y="277"/>
                  </a:lnTo>
                  <a:lnTo>
                    <a:pt x="554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7"/>
            <p:cNvSpPr/>
            <p:nvPr/>
          </p:nvSpPr>
          <p:spPr>
            <a:xfrm>
              <a:off x="-2395875" y="3722900"/>
              <a:ext cx="1619950" cy="1968900"/>
            </a:xfrm>
            <a:custGeom>
              <a:avLst/>
              <a:gdLst/>
              <a:ahLst/>
              <a:cxnLst/>
              <a:rect l="l" t="t" r="r" b="b"/>
              <a:pathLst>
                <a:path w="64798" h="78756" extrusionOk="0">
                  <a:moveTo>
                    <a:pt x="16547" y="1"/>
                  </a:moveTo>
                  <a:lnTo>
                    <a:pt x="11463" y="278"/>
                  </a:lnTo>
                  <a:lnTo>
                    <a:pt x="6934" y="1480"/>
                  </a:lnTo>
                  <a:lnTo>
                    <a:pt x="4161" y="3051"/>
                  </a:lnTo>
                  <a:lnTo>
                    <a:pt x="2682" y="4438"/>
                  </a:lnTo>
                  <a:lnTo>
                    <a:pt x="1388" y="5824"/>
                  </a:lnTo>
                  <a:lnTo>
                    <a:pt x="556" y="7488"/>
                  </a:lnTo>
                  <a:lnTo>
                    <a:pt x="93" y="9152"/>
                  </a:lnTo>
                  <a:lnTo>
                    <a:pt x="1" y="11001"/>
                  </a:lnTo>
                  <a:lnTo>
                    <a:pt x="463" y="13034"/>
                  </a:lnTo>
                  <a:lnTo>
                    <a:pt x="1295" y="14975"/>
                  </a:lnTo>
                  <a:lnTo>
                    <a:pt x="2774" y="17009"/>
                  </a:lnTo>
                  <a:lnTo>
                    <a:pt x="4808" y="19135"/>
                  </a:lnTo>
                  <a:lnTo>
                    <a:pt x="6009" y="20059"/>
                  </a:lnTo>
                  <a:lnTo>
                    <a:pt x="11740" y="24219"/>
                  </a:lnTo>
                  <a:lnTo>
                    <a:pt x="21816" y="31336"/>
                  </a:lnTo>
                  <a:lnTo>
                    <a:pt x="28841" y="37067"/>
                  </a:lnTo>
                  <a:lnTo>
                    <a:pt x="35866" y="43723"/>
                  </a:lnTo>
                  <a:lnTo>
                    <a:pt x="40765" y="49638"/>
                  </a:lnTo>
                  <a:lnTo>
                    <a:pt x="43815" y="53983"/>
                  </a:lnTo>
                  <a:lnTo>
                    <a:pt x="46681" y="58697"/>
                  </a:lnTo>
                  <a:lnTo>
                    <a:pt x="49269" y="63781"/>
                  </a:lnTo>
                  <a:lnTo>
                    <a:pt x="51580" y="69420"/>
                  </a:lnTo>
                  <a:lnTo>
                    <a:pt x="53521" y="75520"/>
                  </a:lnTo>
                  <a:lnTo>
                    <a:pt x="54260" y="78755"/>
                  </a:lnTo>
                  <a:lnTo>
                    <a:pt x="64798" y="76260"/>
                  </a:lnTo>
                  <a:lnTo>
                    <a:pt x="64798" y="75428"/>
                  </a:lnTo>
                  <a:lnTo>
                    <a:pt x="64521" y="68218"/>
                  </a:lnTo>
                  <a:lnTo>
                    <a:pt x="63411" y="59437"/>
                  </a:lnTo>
                  <a:lnTo>
                    <a:pt x="62117" y="52689"/>
                  </a:lnTo>
                  <a:lnTo>
                    <a:pt x="60269" y="45571"/>
                  </a:lnTo>
                  <a:lnTo>
                    <a:pt x="57680" y="38269"/>
                  </a:lnTo>
                  <a:lnTo>
                    <a:pt x="56109" y="34756"/>
                  </a:lnTo>
                  <a:lnTo>
                    <a:pt x="54445" y="31336"/>
                  </a:lnTo>
                  <a:lnTo>
                    <a:pt x="50655" y="24866"/>
                  </a:lnTo>
                  <a:lnTo>
                    <a:pt x="46496" y="19135"/>
                  </a:lnTo>
                  <a:lnTo>
                    <a:pt x="41966" y="13959"/>
                  </a:lnTo>
                  <a:lnTo>
                    <a:pt x="37160" y="9522"/>
                  </a:lnTo>
                  <a:lnTo>
                    <a:pt x="32168" y="5824"/>
                  </a:lnTo>
                  <a:lnTo>
                    <a:pt x="27084" y="3051"/>
                  </a:lnTo>
                  <a:lnTo>
                    <a:pt x="21816" y="1110"/>
                  </a:lnTo>
                  <a:lnTo>
                    <a:pt x="19135" y="463"/>
                  </a:lnTo>
                  <a:lnTo>
                    <a:pt x="165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7"/>
            <p:cNvSpPr/>
            <p:nvPr/>
          </p:nvSpPr>
          <p:spPr>
            <a:xfrm>
              <a:off x="-2395875" y="3722900"/>
              <a:ext cx="1619950" cy="1968900"/>
            </a:xfrm>
            <a:custGeom>
              <a:avLst/>
              <a:gdLst/>
              <a:ahLst/>
              <a:cxnLst/>
              <a:rect l="l" t="t" r="r" b="b"/>
              <a:pathLst>
                <a:path w="64798" h="78756" extrusionOk="0">
                  <a:moveTo>
                    <a:pt x="16547" y="1"/>
                  </a:moveTo>
                  <a:lnTo>
                    <a:pt x="11463" y="278"/>
                  </a:lnTo>
                  <a:lnTo>
                    <a:pt x="6934" y="1480"/>
                  </a:lnTo>
                  <a:lnTo>
                    <a:pt x="4161" y="3051"/>
                  </a:lnTo>
                  <a:lnTo>
                    <a:pt x="2682" y="4438"/>
                  </a:lnTo>
                  <a:lnTo>
                    <a:pt x="1388" y="5824"/>
                  </a:lnTo>
                  <a:lnTo>
                    <a:pt x="556" y="7488"/>
                  </a:lnTo>
                  <a:lnTo>
                    <a:pt x="93" y="9152"/>
                  </a:lnTo>
                  <a:lnTo>
                    <a:pt x="1" y="11001"/>
                  </a:lnTo>
                  <a:lnTo>
                    <a:pt x="463" y="13034"/>
                  </a:lnTo>
                  <a:lnTo>
                    <a:pt x="1295" y="14975"/>
                  </a:lnTo>
                  <a:lnTo>
                    <a:pt x="2774" y="17009"/>
                  </a:lnTo>
                  <a:lnTo>
                    <a:pt x="4808" y="19135"/>
                  </a:lnTo>
                  <a:lnTo>
                    <a:pt x="6009" y="20059"/>
                  </a:lnTo>
                  <a:lnTo>
                    <a:pt x="11740" y="24219"/>
                  </a:lnTo>
                  <a:lnTo>
                    <a:pt x="21816" y="31336"/>
                  </a:lnTo>
                  <a:lnTo>
                    <a:pt x="28841" y="37067"/>
                  </a:lnTo>
                  <a:lnTo>
                    <a:pt x="35866" y="43723"/>
                  </a:lnTo>
                  <a:lnTo>
                    <a:pt x="40765" y="49638"/>
                  </a:lnTo>
                  <a:lnTo>
                    <a:pt x="43815" y="53983"/>
                  </a:lnTo>
                  <a:lnTo>
                    <a:pt x="46681" y="58697"/>
                  </a:lnTo>
                  <a:lnTo>
                    <a:pt x="49269" y="63781"/>
                  </a:lnTo>
                  <a:lnTo>
                    <a:pt x="51580" y="69420"/>
                  </a:lnTo>
                  <a:lnTo>
                    <a:pt x="53521" y="75520"/>
                  </a:lnTo>
                  <a:lnTo>
                    <a:pt x="54260" y="78755"/>
                  </a:lnTo>
                  <a:lnTo>
                    <a:pt x="64798" y="76260"/>
                  </a:lnTo>
                  <a:lnTo>
                    <a:pt x="64798" y="75428"/>
                  </a:lnTo>
                  <a:lnTo>
                    <a:pt x="64521" y="68218"/>
                  </a:lnTo>
                  <a:lnTo>
                    <a:pt x="63411" y="59437"/>
                  </a:lnTo>
                  <a:lnTo>
                    <a:pt x="62117" y="52689"/>
                  </a:lnTo>
                  <a:lnTo>
                    <a:pt x="60269" y="45571"/>
                  </a:lnTo>
                  <a:lnTo>
                    <a:pt x="57680" y="38269"/>
                  </a:lnTo>
                  <a:lnTo>
                    <a:pt x="56109" y="34756"/>
                  </a:lnTo>
                  <a:lnTo>
                    <a:pt x="54445" y="31336"/>
                  </a:lnTo>
                  <a:lnTo>
                    <a:pt x="50655" y="24866"/>
                  </a:lnTo>
                  <a:lnTo>
                    <a:pt x="46496" y="19135"/>
                  </a:lnTo>
                  <a:lnTo>
                    <a:pt x="41966" y="13959"/>
                  </a:lnTo>
                  <a:lnTo>
                    <a:pt x="37160" y="9522"/>
                  </a:lnTo>
                  <a:lnTo>
                    <a:pt x="32168" y="5824"/>
                  </a:lnTo>
                  <a:lnTo>
                    <a:pt x="27084" y="3051"/>
                  </a:lnTo>
                  <a:lnTo>
                    <a:pt x="21816" y="1110"/>
                  </a:lnTo>
                  <a:lnTo>
                    <a:pt x="19135" y="463"/>
                  </a:lnTo>
                  <a:lnTo>
                    <a:pt x="16547" y="1"/>
                  </a:lnTo>
                  <a:close/>
                </a:path>
              </a:pathLst>
            </a:custGeom>
            <a:solidFill>
              <a:srgbClr val="C3C7E5"/>
            </a:solidFill>
            <a:ln w="9525" cap="flat" cmpd="sng">
              <a:solidFill>
                <a:srgbClr val="C3C7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7"/>
            <p:cNvSpPr/>
            <p:nvPr/>
          </p:nvSpPr>
          <p:spPr>
            <a:xfrm>
              <a:off x="-2118550" y="3889300"/>
              <a:ext cx="1210925" cy="1640725"/>
            </a:xfrm>
            <a:custGeom>
              <a:avLst/>
              <a:gdLst/>
              <a:ahLst/>
              <a:cxnLst/>
              <a:rect l="l" t="t" r="r" b="b"/>
              <a:pathLst>
                <a:path w="48437" h="65629" extrusionOk="0">
                  <a:moveTo>
                    <a:pt x="462" y="0"/>
                  </a:moveTo>
                  <a:lnTo>
                    <a:pt x="185" y="278"/>
                  </a:lnTo>
                  <a:lnTo>
                    <a:pt x="93" y="555"/>
                  </a:lnTo>
                  <a:lnTo>
                    <a:pt x="0" y="740"/>
                  </a:lnTo>
                  <a:lnTo>
                    <a:pt x="185" y="1109"/>
                  </a:lnTo>
                  <a:lnTo>
                    <a:pt x="462" y="1202"/>
                  </a:lnTo>
                  <a:lnTo>
                    <a:pt x="3328" y="2126"/>
                  </a:lnTo>
                  <a:lnTo>
                    <a:pt x="10076" y="5454"/>
                  </a:lnTo>
                  <a:lnTo>
                    <a:pt x="17378" y="10445"/>
                  </a:lnTo>
                  <a:lnTo>
                    <a:pt x="23016" y="15344"/>
                  </a:lnTo>
                  <a:lnTo>
                    <a:pt x="26806" y="19042"/>
                  </a:lnTo>
                  <a:lnTo>
                    <a:pt x="30411" y="23109"/>
                  </a:lnTo>
                  <a:lnTo>
                    <a:pt x="33739" y="27638"/>
                  </a:lnTo>
                  <a:lnTo>
                    <a:pt x="36974" y="32445"/>
                  </a:lnTo>
                  <a:lnTo>
                    <a:pt x="39840" y="37621"/>
                  </a:lnTo>
                  <a:lnTo>
                    <a:pt x="42335" y="43167"/>
                  </a:lnTo>
                  <a:lnTo>
                    <a:pt x="44369" y="49083"/>
                  </a:lnTo>
                  <a:lnTo>
                    <a:pt x="45940" y="55184"/>
                  </a:lnTo>
                  <a:lnTo>
                    <a:pt x="47050" y="61747"/>
                  </a:lnTo>
                  <a:lnTo>
                    <a:pt x="47327" y="65074"/>
                  </a:lnTo>
                  <a:lnTo>
                    <a:pt x="47419" y="65444"/>
                  </a:lnTo>
                  <a:lnTo>
                    <a:pt x="47881" y="65629"/>
                  </a:lnTo>
                  <a:lnTo>
                    <a:pt x="48344" y="65444"/>
                  </a:lnTo>
                  <a:lnTo>
                    <a:pt x="48436" y="64982"/>
                  </a:lnTo>
                  <a:lnTo>
                    <a:pt x="48159" y="61562"/>
                  </a:lnTo>
                  <a:lnTo>
                    <a:pt x="47142" y="54999"/>
                  </a:lnTo>
                  <a:lnTo>
                    <a:pt x="45478" y="48713"/>
                  </a:lnTo>
                  <a:lnTo>
                    <a:pt x="43445" y="42705"/>
                  </a:lnTo>
                  <a:lnTo>
                    <a:pt x="40856" y="37159"/>
                  </a:lnTo>
                  <a:lnTo>
                    <a:pt x="37898" y="31890"/>
                  </a:lnTo>
                  <a:lnTo>
                    <a:pt x="34663" y="26899"/>
                  </a:lnTo>
                  <a:lnTo>
                    <a:pt x="31243" y="22369"/>
                  </a:lnTo>
                  <a:lnTo>
                    <a:pt x="27546" y="18210"/>
                  </a:lnTo>
                  <a:lnTo>
                    <a:pt x="23756" y="14420"/>
                  </a:lnTo>
                  <a:lnTo>
                    <a:pt x="18025" y="9429"/>
                  </a:lnTo>
                  <a:lnTo>
                    <a:pt x="10538" y="4345"/>
                  </a:lnTo>
                  <a:lnTo>
                    <a:pt x="3698" y="1017"/>
                  </a:lnTo>
                  <a:lnTo>
                    <a:pt x="740" y="93"/>
                  </a:lnTo>
                  <a:lnTo>
                    <a:pt x="4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7"/>
            <p:cNvSpPr/>
            <p:nvPr/>
          </p:nvSpPr>
          <p:spPr>
            <a:xfrm>
              <a:off x="-2386625" y="4654200"/>
              <a:ext cx="1807125" cy="2017400"/>
            </a:xfrm>
            <a:custGeom>
              <a:avLst/>
              <a:gdLst/>
              <a:ahLst/>
              <a:cxnLst/>
              <a:rect l="l" t="t" r="r" b="b"/>
              <a:pathLst>
                <a:path w="72285" h="80696" extrusionOk="0">
                  <a:moveTo>
                    <a:pt x="10076" y="0"/>
                  </a:moveTo>
                  <a:lnTo>
                    <a:pt x="8320" y="462"/>
                  </a:lnTo>
                  <a:lnTo>
                    <a:pt x="7211" y="832"/>
                  </a:lnTo>
                  <a:lnTo>
                    <a:pt x="5085" y="1849"/>
                  </a:lnTo>
                  <a:lnTo>
                    <a:pt x="3421" y="3328"/>
                  </a:lnTo>
                  <a:lnTo>
                    <a:pt x="2034" y="5084"/>
                  </a:lnTo>
                  <a:lnTo>
                    <a:pt x="925" y="7025"/>
                  </a:lnTo>
                  <a:lnTo>
                    <a:pt x="278" y="9059"/>
                  </a:lnTo>
                  <a:lnTo>
                    <a:pt x="1" y="11370"/>
                  </a:lnTo>
                  <a:lnTo>
                    <a:pt x="186" y="13681"/>
                  </a:lnTo>
                  <a:lnTo>
                    <a:pt x="463" y="14790"/>
                  </a:lnTo>
                  <a:lnTo>
                    <a:pt x="648" y="15437"/>
                  </a:lnTo>
                  <a:lnTo>
                    <a:pt x="925" y="15991"/>
                  </a:lnTo>
                  <a:lnTo>
                    <a:pt x="1757" y="17840"/>
                  </a:lnTo>
                  <a:lnTo>
                    <a:pt x="4253" y="21260"/>
                  </a:lnTo>
                  <a:lnTo>
                    <a:pt x="5362" y="23016"/>
                  </a:lnTo>
                  <a:lnTo>
                    <a:pt x="5917" y="23941"/>
                  </a:lnTo>
                  <a:lnTo>
                    <a:pt x="6656" y="25882"/>
                  </a:lnTo>
                  <a:lnTo>
                    <a:pt x="7026" y="27823"/>
                  </a:lnTo>
                  <a:lnTo>
                    <a:pt x="6841" y="29857"/>
                  </a:lnTo>
                  <a:lnTo>
                    <a:pt x="6471" y="30781"/>
                  </a:lnTo>
                  <a:lnTo>
                    <a:pt x="5824" y="32168"/>
                  </a:lnTo>
                  <a:lnTo>
                    <a:pt x="4160" y="34848"/>
                  </a:lnTo>
                  <a:lnTo>
                    <a:pt x="3606" y="36235"/>
                  </a:lnTo>
                  <a:lnTo>
                    <a:pt x="3051" y="38176"/>
                  </a:lnTo>
                  <a:lnTo>
                    <a:pt x="2866" y="41781"/>
                  </a:lnTo>
                  <a:lnTo>
                    <a:pt x="3513" y="44277"/>
                  </a:lnTo>
                  <a:lnTo>
                    <a:pt x="4345" y="45663"/>
                  </a:lnTo>
                  <a:lnTo>
                    <a:pt x="5547" y="47050"/>
                  </a:lnTo>
                  <a:lnTo>
                    <a:pt x="7118" y="48251"/>
                  </a:lnTo>
                  <a:lnTo>
                    <a:pt x="8043" y="48713"/>
                  </a:lnTo>
                  <a:lnTo>
                    <a:pt x="9059" y="49268"/>
                  </a:lnTo>
                  <a:lnTo>
                    <a:pt x="11370" y="49823"/>
                  </a:lnTo>
                  <a:lnTo>
                    <a:pt x="14975" y="50562"/>
                  </a:lnTo>
                  <a:lnTo>
                    <a:pt x="18488" y="51209"/>
                  </a:lnTo>
                  <a:lnTo>
                    <a:pt x="20614" y="52041"/>
                  </a:lnTo>
                  <a:lnTo>
                    <a:pt x="22555" y="53150"/>
                  </a:lnTo>
                  <a:lnTo>
                    <a:pt x="24034" y="54999"/>
                  </a:lnTo>
                  <a:lnTo>
                    <a:pt x="24588" y="56201"/>
                  </a:lnTo>
                  <a:lnTo>
                    <a:pt x="25235" y="58142"/>
                  </a:lnTo>
                  <a:lnTo>
                    <a:pt x="25883" y="62301"/>
                  </a:lnTo>
                  <a:lnTo>
                    <a:pt x="26160" y="64335"/>
                  </a:lnTo>
                  <a:lnTo>
                    <a:pt x="26714" y="66368"/>
                  </a:lnTo>
                  <a:lnTo>
                    <a:pt x="28286" y="70158"/>
                  </a:lnTo>
                  <a:lnTo>
                    <a:pt x="30597" y="73671"/>
                  </a:lnTo>
                  <a:lnTo>
                    <a:pt x="33370" y="76629"/>
                  </a:lnTo>
                  <a:lnTo>
                    <a:pt x="35034" y="77830"/>
                  </a:lnTo>
                  <a:lnTo>
                    <a:pt x="36235" y="78662"/>
                  </a:lnTo>
                  <a:lnTo>
                    <a:pt x="38823" y="79772"/>
                  </a:lnTo>
                  <a:lnTo>
                    <a:pt x="41412" y="80419"/>
                  </a:lnTo>
                  <a:lnTo>
                    <a:pt x="44185" y="80696"/>
                  </a:lnTo>
                  <a:lnTo>
                    <a:pt x="48344" y="80603"/>
                  </a:lnTo>
                  <a:lnTo>
                    <a:pt x="53613" y="79217"/>
                  </a:lnTo>
                  <a:lnTo>
                    <a:pt x="56201" y="78108"/>
                  </a:lnTo>
                  <a:lnTo>
                    <a:pt x="57588" y="77368"/>
                  </a:lnTo>
                  <a:lnTo>
                    <a:pt x="60361" y="75612"/>
                  </a:lnTo>
                  <a:lnTo>
                    <a:pt x="62949" y="73671"/>
                  </a:lnTo>
                  <a:lnTo>
                    <a:pt x="65260" y="71360"/>
                  </a:lnTo>
                  <a:lnTo>
                    <a:pt x="66277" y="70066"/>
                  </a:lnTo>
                  <a:lnTo>
                    <a:pt x="67386" y="68679"/>
                  </a:lnTo>
                  <a:lnTo>
                    <a:pt x="69142" y="65721"/>
                  </a:lnTo>
                  <a:lnTo>
                    <a:pt x="70529" y="62579"/>
                  </a:lnTo>
                  <a:lnTo>
                    <a:pt x="71545" y="59251"/>
                  </a:lnTo>
                  <a:lnTo>
                    <a:pt x="72192" y="55923"/>
                  </a:lnTo>
                  <a:lnTo>
                    <a:pt x="72285" y="52596"/>
                  </a:lnTo>
                  <a:lnTo>
                    <a:pt x="72100" y="49083"/>
                  </a:lnTo>
                  <a:lnTo>
                    <a:pt x="71360" y="45663"/>
                  </a:lnTo>
                  <a:lnTo>
                    <a:pt x="70898" y="43999"/>
                  </a:lnTo>
                  <a:lnTo>
                    <a:pt x="70251" y="42058"/>
                  </a:lnTo>
                  <a:lnTo>
                    <a:pt x="68218" y="38453"/>
                  </a:lnTo>
                  <a:lnTo>
                    <a:pt x="66924" y="36789"/>
                  </a:lnTo>
                  <a:lnTo>
                    <a:pt x="65814" y="35680"/>
                  </a:lnTo>
                  <a:lnTo>
                    <a:pt x="63134" y="33831"/>
                  </a:lnTo>
                  <a:lnTo>
                    <a:pt x="61840" y="32907"/>
                  </a:lnTo>
                  <a:lnTo>
                    <a:pt x="59067" y="30689"/>
                  </a:lnTo>
                  <a:lnTo>
                    <a:pt x="55277" y="26806"/>
                  </a:lnTo>
                  <a:lnTo>
                    <a:pt x="53336" y="23756"/>
                  </a:lnTo>
                  <a:lnTo>
                    <a:pt x="52781" y="22092"/>
                  </a:lnTo>
                  <a:lnTo>
                    <a:pt x="52226" y="19319"/>
                  </a:lnTo>
                  <a:lnTo>
                    <a:pt x="51487" y="15160"/>
                  </a:lnTo>
                  <a:lnTo>
                    <a:pt x="50563" y="12571"/>
                  </a:lnTo>
                  <a:lnTo>
                    <a:pt x="49916" y="11185"/>
                  </a:lnTo>
                  <a:lnTo>
                    <a:pt x="48899" y="9613"/>
                  </a:lnTo>
                  <a:lnTo>
                    <a:pt x="46126" y="7118"/>
                  </a:lnTo>
                  <a:lnTo>
                    <a:pt x="44369" y="6286"/>
                  </a:lnTo>
                  <a:lnTo>
                    <a:pt x="43168" y="6008"/>
                  </a:lnTo>
                  <a:lnTo>
                    <a:pt x="40857" y="5731"/>
                  </a:lnTo>
                  <a:lnTo>
                    <a:pt x="37160" y="6008"/>
                  </a:lnTo>
                  <a:lnTo>
                    <a:pt x="34756" y="6286"/>
                  </a:lnTo>
                  <a:lnTo>
                    <a:pt x="33000" y="6471"/>
                  </a:lnTo>
                  <a:lnTo>
                    <a:pt x="29857" y="6193"/>
                  </a:lnTo>
                  <a:lnTo>
                    <a:pt x="25605" y="4622"/>
                  </a:lnTo>
                  <a:lnTo>
                    <a:pt x="22555" y="3143"/>
                  </a:lnTo>
                  <a:lnTo>
                    <a:pt x="20891" y="2311"/>
                  </a:lnTo>
                  <a:lnTo>
                    <a:pt x="17378" y="925"/>
                  </a:lnTo>
                  <a:lnTo>
                    <a:pt x="13774" y="0"/>
                  </a:lnTo>
                  <a:close/>
                </a:path>
              </a:pathLst>
            </a:custGeom>
            <a:solidFill>
              <a:srgbClr val="9B9FBF"/>
            </a:solidFill>
            <a:ln w="9525" cap="flat" cmpd="sng">
              <a:solidFill>
                <a:srgbClr val="9B9F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7"/>
            <p:cNvSpPr/>
            <p:nvPr/>
          </p:nvSpPr>
          <p:spPr>
            <a:xfrm>
              <a:off x="-1956800" y="5497650"/>
              <a:ext cx="746450" cy="138700"/>
            </a:xfrm>
            <a:custGeom>
              <a:avLst/>
              <a:gdLst/>
              <a:ahLst/>
              <a:cxnLst/>
              <a:rect l="l" t="t" r="r" b="b"/>
              <a:pathLst>
                <a:path w="29858" h="5548" extrusionOk="0">
                  <a:moveTo>
                    <a:pt x="13311" y="1"/>
                  </a:moveTo>
                  <a:lnTo>
                    <a:pt x="9521" y="93"/>
                  </a:lnTo>
                  <a:lnTo>
                    <a:pt x="5824" y="648"/>
                  </a:lnTo>
                  <a:lnTo>
                    <a:pt x="2127" y="1665"/>
                  </a:lnTo>
                  <a:lnTo>
                    <a:pt x="370" y="2312"/>
                  </a:lnTo>
                  <a:lnTo>
                    <a:pt x="93" y="2497"/>
                  </a:lnTo>
                  <a:lnTo>
                    <a:pt x="1" y="2959"/>
                  </a:lnTo>
                  <a:lnTo>
                    <a:pt x="93" y="3144"/>
                  </a:lnTo>
                  <a:lnTo>
                    <a:pt x="278" y="3329"/>
                  </a:lnTo>
                  <a:lnTo>
                    <a:pt x="463" y="3513"/>
                  </a:lnTo>
                  <a:lnTo>
                    <a:pt x="648" y="3513"/>
                  </a:lnTo>
                  <a:lnTo>
                    <a:pt x="833" y="3421"/>
                  </a:lnTo>
                  <a:lnTo>
                    <a:pt x="2589" y="2774"/>
                  </a:lnTo>
                  <a:lnTo>
                    <a:pt x="6101" y="1942"/>
                  </a:lnTo>
                  <a:lnTo>
                    <a:pt x="9706" y="1387"/>
                  </a:lnTo>
                  <a:lnTo>
                    <a:pt x="13311" y="1203"/>
                  </a:lnTo>
                  <a:lnTo>
                    <a:pt x="16916" y="1480"/>
                  </a:lnTo>
                  <a:lnTo>
                    <a:pt x="20521" y="2127"/>
                  </a:lnTo>
                  <a:lnTo>
                    <a:pt x="23941" y="3144"/>
                  </a:lnTo>
                  <a:lnTo>
                    <a:pt x="27361" y="4623"/>
                  </a:lnTo>
                  <a:lnTo>
                    <a:pt x="28933" y="5547"/>
                  </a:lnTo>
                  <a:lnTo>
                    <a:pt x="29210" y="5547"/>
                  </a:lnTo>
                  <a:lnTo>
                    <a:pt x="29672" y="5455"/>
                  </a:lnTo>
                  <a:lnTo>
                    <a:pt x="29765" y="5270"/>
                  </a:lnTo>
                  <a:lnTo>
                    <a:pt x="29857" y="4992"/>
                  </a:lnTo>
                  <a:lnTo>
                    <a:pt x="29765" y="4530"/>
                  </a:lnTo>
                  <a:lnTo>
                    <a:pt x="29580" y="4438"/>
                  </a:lnTo>
                  <a:lnTo>
                    <a:pt x="27824" y="3513"/>
                  </a:lnTo>
                  <a:lnTo>
                    <a:pt x="24403" y="1942"/>
                  </a:lnTo>
                  <a:lnTo>
                    <a:pt x="20798" y="925"/>
                  </a:lnTo>
                  <a:lnTo>
                    <a:pt x="17009" y="278"/>
                  </a:lnTo>
                  <a:lnTo>
                    <a:pt x="133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7"/>
            <p:cNvSpPr/>
            <p:nvPr/>
          </p:nvSpPr>
          <p:spPr>
            <a:xfrm>
              <a:off x="-2081575" y="4839050"/>
              <a:ext cx="1160075" cy="1573750"/>
            </a:xfrm>
            <a:custGeom>
              <a:avLst/>
              <a:gdLst/>
              <a:ahLst/>
              <a:cxnLst/>
              <a:rect l="l" t="t" r="r" b="b"/>
              <a:pathLst>
                <a:path w="46403" h="62950" extrusionOk="0">
                  <a:moveTo>
                    <a:pt x="555" y="1"/>
                  </a:moveTo>
                  <a:lnTo>
                    <a:pt x="93" y="93"/>
                  </a:lnTo>
                  <a:lnTo>
                    <a:pt x="93" y="278"/>
                  </a:lnTo>
                  <a:lnTo>
                    <a:pt x="0" y="278"/>
                  </a:lnTo>
                  <a:lnTo>
                    <a:pt x="0" y="556"/>
                  </a:lnTo>
                  <a:lnTo>
                    <a:pt x="93" y="925"/>
                  </a:lnTo>
                  <a:lnTo>
                    <a:pt x="370" y="1018"/>
                  </a:lnTo>
                  <a:lnTo>
                    <a:pt x="3698" y="2589"/>
                  </a:lnTo>
                  <a:lnTo>
                    <a:pt x="10907" y="7211"/>
                  </a:lnTo>
                  <a:lnTo>
                    <a:pt x="18302" y="13312"/>
                  </a:lnTo>
                  <a:lnTo>
                    <a:pt x="25605" y="20614"/>
                  </a:lnTo>
                  <a:lnTo>
                    <a:pt x="32260" y="28933"/>
                  </a:lnTo>
                  <a:lnTo>
                    <a:pt x="36604" y="35773"/>
                  </a:lnTo>
                  <a:lnTo>
                    <a:pt x="39100" y="40395"/>
                  </a:lnTo>
                  <a:lnTo>
                    <a:pt x="41226" y="45202"/>
                  </a:lnTo>
                  <a:lnTo>
                    <a:pt x="42982" y="50008"/>
                  </a:lnTo>
                  <a:lnTo>
                    <a:pt x="44276" y="54907"/>
                  </a:lnTo>
                  <a:lnTo>
                    <a:pt x="45016" y="59899"/>
                  </a:lnTo>
                  <a:lnTo>
                    <a:pt x="45201" y="62302"/>
                  </a:lnTo>
                  <a:lnTo>
                    <a:pt x="45293" y="62487"/>
                  </a:lnTo>
                  <a:lnTo>
                    <a:pt x="45571" y="62857"/>
                  </a:lnTo>
                  <a:lnTo>
                    <a:pt x="45848" y="62857"/>
                  </a:lnTo>
                  <a:lnTo>
                    <a:pt x="45848" y="62949"/>
                  </a:lnTo>
                  <a:lnTo>
                    <a:pt x="46033" y="62857"/>
                  </a:lnTo>
                  <a:lnTo>
                    <a:pt x="46402" y="62487"/>
                  </a:lnTo>
                  <a:lnTo>
                    <a:pt x="46402" y="62302"/>
                  </a:lnTo>
                  <a:lnTo>
                    <a:pt x="46218" y="59806"/>
                  </a:lnTo>
                  <a:lnTo>
                    <a:pt x="45478" y="54815"/>
                  </a:lnTo>
                  <a:lnTo>
                    <a:pt x="44184" y="49823"/>
                  </a:lnTo>
                  <a:lnTo>
                    <a:pt x="42335" y="44924"/>
                  </a:lnTo>
                  <a:lnTo>
                    <a:pt x="40209" y="39933"/>
                  </a:lnTo>
                  <a:lnTo>
                    <a:pt x="37529" y="35219"/>
                  </a:lnTo>
                  <a:lnTo>
                    <a:pt x="33184" y="28378"/>
                  </a:lnTo>
                  <a:lnTo>
                    <a:pt x="26437" y="19874"/>
                  </a:lnTo>
                  <a:lnTo>
                    <a:pt x="19042" y="12480"/>
                  </a:lnTo>
                  <a:lnTo>
                    <a:pt x="11462" y="6287"/>
                  </a:lnTo>
                  <a:lnTo>
                    <a:pt x="4252" y="1665"/>
                  </a:lnTo>
                  <a:lnTo>
                    <a:pt x="8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7"/>
            <p:cNvSpPr/>
            <p:nvPr/>
          </p:nvSpPr>
          <p:spPr>
            <a:xfrm>
              <a:off x="-699675" y="-2934725"/>
              <a:ext cx="3491750" cy="9872075"/>
            </a:xfrm>
            <a:custGeom>
              <a:avLst/>
              <a:gdLst/>
              <a:ahLst/>
              <a:cxnLst/>
              <a:rect l="l" t="t" r="r" b="b"/>
              <a:pathLst>
                <a:path w="139670" h="394883" extrusionOk="0">
                  <a:moveTo>
                    <a:pt x="130981" y="28286"/>
                  </a:moveTo>
                  <a:lnTo>
                    <a:pt x="131905" y="28563"/>
                  </a:lnTo>
                  <a:lnTo>
                    <a:pt x="132644" y="29118"/>
                  </a:lnTo>
                  <a:lnTo>
                    <a:pt x="132922" y="29580"/>
                  </a:lnTo>
                  <a:lnTo>
                    <a:pt x="133199" y="30227"/>
                  </a:lnTo>
                  <a:lnTo>
                    <a:pt x="133291" y="30874"/>
                  </a:lnTo>
                  <a:lnTo>
                    <a:pt x="133291" y="288398"/>
                  </a:lnTo>
                  <a:lnTo>
                    <a:pt x="133199" y="289322"/>
                  </a:lnTo>
                  <a:lnTo>
                    <a:pt x="132644" y="290709"/>
                  </a:lnTo>
                  <a:lnTo>
                    <a:pt x="130981" y="292650"/>
                  </a:lnTo>
                  <a:lnTo>
                    <a:pt x="129502" y="293482"/>
                  </a:lnTo>
                  <a:lnTo>
                    <a:pt x="9706" y="362716"/>
                  </a:lnTo>
                  <a:lnTo>
                    <a:pt x="8966" y="363085"/>
                  </a:lnTo>
                  <a:lnTo>
                    <a:pt x="7580" y="363178"/>
                  </a:lnTo>
                  <a:lnTo>
                    <a:pt x="6563" y="362623"/>
                  </a:lnTo>
                  <a:lnTo>
                    <a:pt x="6008" y="361421"/>
                  </a:lnTo>
                  <a:lnTo>
                    <a:pt x="5916" y="360497"/>
                  </a:lnTo>
                  <a:lnTo>
                    <a:pt x="5916" y="104360"/>
                  </a:lnTo>
                  <a:lnTo>
                    <a:pt x="6008" y="103436"/>
                  </a:lnTo>
                  <a:lnTo>
                    <a:pt x="6471" y="101494"/>
                  </a:lnTo>
                  <a:lnTo>
                    <a:pt x="7580" y="99831"/>
                  </a:lnTo>
                  <a:lnTo>
                    <a:pt x="8966" y="98444"/>
                  </a:lnTo>
                  <a:lnTo>
                    <a:pt x="9798" y="97889"/>
                  </a:lnTo>
                  <a:lnTo>
                    <a:pt x="129502" y="28656"/>
                  </a:lnTo>
                  <a:lnTo>
                    <a:pt x="129964" y="28471"/>
                  </a:lnTo>
                  <a:lnTo>
                    <a:pt x="130981" y="28286"/>
                  </a:lnTo>
                  <a:close/>
                  <a:moveTo>
                    <a:pt x="137728" y="1"/>
                  </a:moveTo>
                  <a:lnTo>
                    <a:pt x="136157" y="186"/>
                  </a:lnTo>
                  <a:lnTo>
                    <a:pt x="135233" y="648"/>
                  </a:lnTo>
                  <a:lnTo>
                    <a:pt x="4437" y="76167"/>
                  </a:lnTo>
                  <a:lnTo>
                    <a:pt x="3513" y="76814"/>
                  </a:lnTo>
                  <a:lnTo>
                    <a:pt x="1941" y="78478"/>
                  </a:lnTo>
                  <a:lnTo>
                    <a:pt x="832" y="80419"/>
                  </a:lnTo>
                  <a:lnTo>
                    <a:pt x="93" y="82638"/>
                  </a:lnTo>
                  <a:lnTo>
                    <a:pt x="0" y="83839"/>
                  </a:lnTo>
                  <a:lnTo>
                    <a:pt x="0" y="391833"/>
                  </a:lnTo>
                  <a:lnTo>
                    <a:pt x="93" y="392849"/>
                  </a:lnTo>
                  <a:lnTo>
                    <a:pt x="740" y="394236"/>
                  </a:lnTo>
                  <a:lnTo>
                    <a:pt x="1941" y="394883"/>
                  </a:lnTo>
                  <a:lnTo>
                    <a:pt x="3605" y="394790"/>
                  </a:lnTo>
                  <a:lnTo>
                    <a:pt x="4530" y="394328"/>
                  </a:lnTo>
                  <a:lnTo>
                    <a:pt x="135233" y="318901"/>
                  </a:lnTo>
                  <a:lnTo>
                    <a:pt x="136249" y="318162"/>
                  </a:lnTo>
                  <a:lnTo>
                    <a:pt x="137728" y="316498"/>
                  </a:lnTo>
                  <a:lnTo>
                    <a:pt x="138930" y="314557"/>
                  </a:lnTo>
                  <a:lnTo>
                    <a:pt x="139577" y="312339"/>
                  </a:lnTo>
                  <a:lnTo>
                    <a:pt x="139669" y="311137"/>
                  </a:lnTo>
                  <a:lnTo>
                    <a:pt x="139669" y="3144"/>
                  </a:lnTo>
                  <a:lnTo>
                    <a:pt x="139577" y="2219"/>
                  </a:lnTo>
                  <a:lnTo>
                    <a:pt x="138930" y="740"/>
                  </a:lnTo>
                  <a:lnTo>
                    <a:pt x="1377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7"/>
            <p:cNvSpPr/>
            <p:nvPr/>
          </p:nvSpPr>
          <p:spPr>
            <a:xfrm>
              <a:off x="-551775" y="-2227600"/>
              <a:ext cx="3184400" cy="8372325"/>
            </a:xfrm>
            <a:custGeom>
              <a:avLst/>
              <a:gdLst/>
              <a:ahLst/>
              <a:cxnLst/>
              <a:rect l="l" t="t" r="r" b="b"/>
              <a:pathLst>
                <a:path w="127376" h="334893" extrusionOk="0">
                  <a:moveTo>
                    <a:pt x="125065" y="1"/>
                  </a:moveTo>
                  <a:lnTo>
                    <a:pt x="124048" y="186"/>
                  </a:lnTo>
                  <a:lnTo>
                    <a:pt x="123586" y="371"/>
                  </a:lnTo>
                  <a:lnTo>
                    <a:pt x="3790" y="69604"/>
                  </a:lnTo>
                  <a:lnTo>
                    <a:pt x="2958" y="70159"/>
                  </a:lnTo>
                  <a:lnTo>
                    <a:pt x="1571" y="71546"/>
                  </a:lnTo>
                  <a:lnTo>
                    <a:pt x="555" y="73209"/>
                  </a:lnTo>
                  <a:lnTo>
                    <a:pt x="92" y="75151"/>
                  </a:lnTo>
                  <a:lnTo>
                    <a:pt x="0" y="76075"/>
                  </a:lnTo>
                  <a:lnTo>
                    <a:pt x="0" y="332212"/>
                  </a:lnTo>
                  <a:lnTo>
                    <a:pt x="92" y="333136"/>
                  </a:lnTo>
                  <a:lnTo>
                    <a:pt x="647" y="334338"/>
                  </a:lnTo>
                  <a:lnTo>
                    <a:pt x="1664" y="334893"/>
                  </a:lnTo>
                  <a:lnTo>
                    <a:pt x="3050" y="334800"/>
                  </a:lnTo>
                  <a:lnTo>
                    <a:pt x="3790" y="334431"/>
                  </a:lnTo>
                  <a:lnTo>
                    <a:pt x="123586" y="265197"/>
                  </a:lnTo>
                  <a:lnTo>
                    <a:pt x="125065" y="264365"/>
                  </a:lnTo>
                  <a:lnTo>
                    <a:pt x="126728" y="262424"/>
                  </a:lnTo>
                  <a:lnTo>
                    <a:pt x="127283" y="261037"/>
                  </a:lnTo>
                  <a:lnTo>
                    <a:pt x="127375" y="260113"/>
                  </a:lnTo>
                  <a:lnTo>
                    <a:pt x="127375" y="2589"/>
                  </a:lnTo>
                  <a:lnTo>
                    <a:pt x="127283" y="1942"/>
                  </a:lnTo>
                  <a:lnTo>
                    <a:pt x="127006" y="1295"/>
                  </a:lnTo>
                  <a:lnTo>
                    <a:pt x="126728" y="833"/>
                  </a:lnTo>
                  <a:lnTo>
                    <a:pt x="125989" y="278"/>
                  </a:lnTo>
                  <a:lnTo>
                    <a:pt x="125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7"/>
            <p:cNvSpPr/>
            <p:nvPr/>
          </p:nvSpPr>
          <p:spPr>
            <a:xfrm>
              <a:off x="-551775" y="2590575"/>
              <a:ext cx="3147425" cy="3554150"/>
            </a:xfrm>
            <a:custGeom>
              <a:avLst/>
              <a:gdLst/>
              <a:ahLst/>
              <a:cxnLst/>
              <a:rect l="l" t="t" r="r" b="b"/>
              <a:pathLst>
                <a:path w="125897" h="142166" extrusionOk="0">
                  <a:moveTo>
                    <a:pt x="0" y="1"/>
                  </a:moveTo>
                  <a:lnTo>
                    <a:pt x="0" y="139485"/>
                  </a:lnTo>
                  <a:lnTo>
                    <a:pt x="92" y="140409"/>
                  </a:lnTo>
                  <a:lnTo>
                    <a:pt x="647" y="141611"/>
                  </a:lnTo>
                  <a:lnTo>
                    <a:pt x="1664" y="142166"/>
                  </a:lnTo>
                  <a:lnTo>
                    <a:pt x="3050" y="142073"/>
                  </a:lnTo>
                  <a:lnTo>
                    <a:pt x="3790" y="141704"/>
                  </a:lnTo>
                  <a:lnTo>
                    <a:pt x="123586" y="72562"/>
                  </a:lnTo>
                  <a:lnTo>
                    <a:pt x="124787" y="71823"/>
                  </a:lnTo>
                  <a:lnTo>
                    <a:pt x="125896" y="7089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7"/>
            <p:cNvSpPr/>
            <p:nvPr/>
          </p:nvSpPr>
          <p:spPr>
            <a:xfrm>
              <a:off x="-551775" y="-2132850"/>
              <a:ext cx="2941750" cy="8067300"/>
            </a:xfrm>
            <a:custGeom>
              <a:avLst/>
              <a:gdLst/>
              <a:ahLst/>
              <a:cxnLst/>
              <a:rect l="l" t="t" r="r" b="b"/>
              <a:pathLst>
                <a:path w="117670" h="322692" extrusionOk="0">
                  <a:moveTo>
                    <a:pt x="117670" y="1"/>
                  </a:moveTo>
                  <a:lnTo>
                    <a:pt x="3790" y="65814"/>
                  </a:lnTo>
                  <a:lnTo>
                    <a:pt x="2958" y="66369"/>
                  </a:lnTo>
                  <a:lnTo>
                    <a:pt x="1571" y="67756"/>
                  </a:lnTo>
                  <a:lnTo>
                    <a:pt x="555" y="69419"/>
                  </a:lnTo>
                  <a:lnTo>
                    <a:pt x="92" y="71361"/>
                  </a:lnTo>
                  <a:lnTo>
                    <a:pt x="0" y="72285"/>
                  </a:lnTo>
                  <a:lnTo>
                    <a:pt x="0" y="322691"/>
                  </a:lnTo>
                  <a:lnTo>
                    <a:pt x="113972" y="256970"/>
                  </a:lnTo>
                  <a:lnTo>
                    <a:pt x="115359" y="256046"/>
                  </a:lnTo>
                  <a:lnTo>
                    <a:pt x="117023" y="254197"/>
                  </a:lnTo>
                  <a:lnTo>
                    <a:pt x="117577" y="252718"/>
                  </a:lnTo>
                  <a:lnTo>
                    <a:pt x="117670" y="251794"/>
                  </a:lnTo>
                  <a:lnTo>
                    <a:pt x="117670" y="1"/>
                  </a:lnTo>
                  <a:close/>
                </a:path>
              </a:pathLst>
            </a:custGeom>
            <a:solidFill>
              <a:srgbClr val="C3C7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7"/>
            <p:cNvSpPr/>
            <p:nvPr/>
          </p:nvSpPr>
          <p:spPr>
            <a:xfrm>
              <a:off x="-1046325" y="-1150725"/>
              <a:ext cx="443725" cy="8101950"/>
            </a:xfrm>
            <a:custGeom>
              <a:avLst/>
              <a:gdLst/>
              <a:ahLst/>
              <a:cxnLst/>
              <a:rect l="l" t="t" r="r" b="b"/>
              <a:pathLst>
                <a:path w="17749" h="324078" extrusionOk="0">
                  <a:moveTo>
                    <a:pt x="1295" y="1"/>
                  </a:moveTo>
                  <a:lnTo>
                    <a:pt x="1018" y="555"/>
                  </a:lnTo>
                  <a:lnTo>
                    <a:pt x="740" y="1110"/>
                  </a:lnTo>
                  <a:lnTo>
                    <a:pt x="371" y="1849"/>
                  </a:lnTo>
                  <a:lnTo>
                    <a:pt x="1" y="3513"/>
                  </a:lnTo>
                  <a:lnTo>
                    <a:pt x="1" y="4345"/>
                  </a:lnTo>
                  <a:lnTo>
                    <a:pt x="1" y="312523"/>
                  </a:lnTo>
                  <a:lnTo>
                    <a:pt x="93" y="313632"/>
                  </a:lnTo>
                  <a:lnTo>
                    <a:pt x="740" y="315851"/>
                  </a:lnTo>
                  <a:lnTo>
                    <a:pt x="1942" y="317792"/>
                  </a:lnTo>
                  <a:lnTo>
                    <a:pt x="3421" y="319456"/>
                  </a:lnTo>
                  <a:lnTo>
                    <a:pt x="4438" y="320103"/>
                  </a:lnTo>
                  <a:lnTo>
                    <a:pt x="9522" y="323061"/>
                  </a:lnTo>
                  <a:lnTo>
                    <a:pt x="10446" y="323523"/>
                  </a:lnTo>
                  <a:lnTo>
                    <a:pt x="12572" y="323985"/>
                  </a:lnTo>
                  <a:lnTo>
                    <a:pt x="14698" y="324078"/>
                  </a:lnTo>
                  <a:lnTo>
                    <a:pt x="16732" y="323708"/>
                  </a:lnTo>
                  <a:lnTo>
                    <a:pt x="17748" y="323338"/>
                  </a:lnTo>
                  <a:lnTo>
                    <a:pt x="17748" y="323338"/>
                  </a:lnTo>
                  <a:lnTo>
                    <a:pt x="16917" y="323615"/>
                  </a:lnTo>
                  <a:lnTo>
                    <a:pt x="15530" y="323523"/>
                  </a:lnTo>
                  <a:lnTo>
                    <a:pt x="14513" y="322783"/>
                  </a:lnTo>
                  <a:lnTo>
                    <a:pt x="13866" y="321397"/>
                  </a:lnTo>
                  <a:lnTo>
                    <a:pt x="13866" y="320473"/>
                  </a:lnTo>
                  <a:lnTo>
                    <a:pt x="13866" y="12479"/>
                  </a:lnTo>
                  <a:lnTo>
                    <a:pt x="13866" y="11093"/>
                  </a:lnTo>
                  <a:lnTo>
                    <a:pt x="14421" y="9706"/>
                  </a:lnTo>
                  <a:lnTo>
                    <a:pt x="14698" y="8874"/>
                  </a:lnTo>
                  <a:lnTo>
                    <a:pt x="15160" y="8135"/>
                  </a:lnTo>
                  <a:lnTo>
                    <a:pt x="1295"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7"/>
            <p:cNvSpPr/>
            <p:nvPr/>
          </p:nvSpPr>
          <p:spPr>
            <a:xfrm>
              <a:off x="869400" y="5379800"/>
              <a:ext cx="353600" cy="480700"/>
            </a:xfrm>
            <a:custGeom>
              <a:avLst/>
              <a:gdLst/>
              <a:ahLst/>
              <a:cxnLst/>
              <a:rect l="l" t="t" r="r" b="b"/>
              <a:pathLst>
                <a:path w="14144" h="19228" extrusionOk="0">
                  <a:moveTo>
                    <a:pt x="11000" y="1"/>
                  </a:moveTo>
                  <a:lnTo>
                    <a:pt x="10168" y="93"/>
                  </a:lnTo>
                  <a:lnTo>
                    <a:pt x="8597" y="555"/>
                  </a:lnTo>
                  <a:lnTo>
                    <a:pt x="7950" y="1018"/>
                  </a:lnTo>
                  <a:lnTo>
                    <a:pt x="6286" y="2219"/>
                  </a:lnTo>
                  <a:lnTo>
                    <a:pt x="3513" y="5270"/>
                  </a:lnTo>
                  <a:lnTo>
                    <a:pt x="1387" y="8690"/>
                  </a:lnTo>
                  <a:lnTo>
                    <a:pt x="185" y="12664"/>
                  </a:lnTo>
                  <a:lnTo>
                    <a:pt x="1" y="14698"/>
                  </a:lnTo>
                  <a:lnTo>
                    <a:pt x="93" y="15900"/>
                  </a:lnTo>
                  <a:lnTo>
                    <a:pt x="925" y="18210"/>
                  </a:lnTo>
                  <a:lnTo>
                    <a:pt x="2127" y="19135"/>
                  </a:lnTo>
                  <a:lnTo>
                    <a:pt x="3143" y="19227"/>
                  </a:lnTo>
                  <a:lnTo>
                    <a:pt x="3975" y="19135"/>
                  </a:lnTo>
                  <a:lnTo>
                    <a:pt x="5454" y="18673"/>
                  </a:lnTo>
                  <a:lnTo>
                    <a:pt x="6194" y="18303"/>
                  </a:lnTo>
                  <a:lnTo>
                    <a:pt x="7950" y="17009"/>
                  </a:lnTo>
                  <a:lnTo>
                    <a:pt x="10723" y="14051"/>
                  </a:lnTo>
                  <a:lnTo>
                    <a:pt x="12664" y="10538"/>
                  </a:lnTo>
                  <a:lnTo>
                    <a:pt x="13866" y="6656"/>
                  </a:lnTo>
                  <a:lnTo>
                    <a:pt x="14143" y="4622"/>
                  </a:lnTo>
                  <a:lnTo>
                    <a:pt x="14143" y="3328"/>
                  </a:lnTo>
                  <a:lnTo>
                    <a:pt x="13311" y="1110"/>
                  </a:lnTo>
                  <a:lnTo>
                    <a:pt x="11925" y="186"/>
                  </a:lnTo>
                  <a:lnTo>
                    <a:pt x="11000"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7"/>
            <p:cNvSpPr/>
            <p:nvPr/>
          </p:nvSpPr>
          <p:spPr>
            <a:xfrm>
              <a:off x="989575" y="-1857850"/>
              <a:ext cx="108625" cy="136375"/>
            </a:xfrm>
            <a:custGeom>
              <a:avLst/>
              <a:gdLst/>
              <a:ahLst/>
              <a:cxnLst/>
              <a:rect l="l" t="t" r="r" b="b"/>
              <a:pathLst>
                <a:path w="4345" h="5455" extrusionOk="0">
                  <a:moveTo>
                    <a:pt x="2588" y="1"/>
                  </a:moveTo>
                  <a:lnTo>
                    <a:pt x="2219" y="185"/>
                  </a:lnTo>
                  <a:lnTo>
                    <a:pt x="1202" y="925"/>
                  </a:lnTo>
                  <a:lnTo>
                    <a:pt x="93" y="2866"/>
                  </a:lnTo>
                  <a:lnTo>
                    <a:pt x="0" y="3975"/>
                  </a:lnTo>
                  <a:lnTo>
                    <a:pt x="93" y="4437"/>
                  </a:lnTo>
                  <a:lnTo>
                    <a:pt x="370" y="5177"/>
                  </a:lnTo>
                  <a:lnTo>
                    <a:pt x="925" y="5454"/>
                  </a:lnTo>
                  <a:lnTo>
                    <a:pt x="1756" y="5454"/>
                  </a:lnTo>
                  <a:lnTo>
                    <a:pt x="2219" y="5177"/>
                  </a:lnTo>
                  <a:lnTo>
                    <a:pt x="3051" y="4530"/>
                  </a:lnTo>
                  <a:lnTo>
                    <a:pt x="4160" y="2589"/>
                  </a:lnTo>
                  <a:lnTo>
                    <a:pt x="4345" y="1479"/>
                  </a:lnTo>
                  <a:lnTo>
                    <a:pt x="4252" y="1017"/>
                  </a:lnTo>
                  <a:lnTo>
                    <a:pt x="3975" y="278"/>
                  </a:lnTo>
                  <a:lnTo>
                    <a:pt x="3420" y="1"/>
                  </a:lnTo>
                  <a:close/>
                </a:path>
              </a:pathLst>
            </a:custGeom>
            <a:solidFill>
              <a:srgbClr val="917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7"/>
            <p:cNvSpPr/>
            <p:nvPr/>
          </p:nvSpPr>
          <p:spPr>
            <a:xfrm>
              <a:off x="645250" y="-1402600"/>
              <a:ext cx="97075" cy="124800"/>
            </a:xfrm>
            <a:custGeom>
              <a:avLst/>
              <a:gdLst/>
              <a:ahLst/>
              <a:cxnLst/>
              <a:rect l="l" t="t" r="r" b="b"/>
              <a:pathLst>
                <a:path w="3883" h="4992" extrusionOk="0">
                  <a:moveTo>
                    <a:pt x="3051" y="0"/>
                  </a:moveTo>
                  <a:lnTo>
                    <a:pt x="2404" y="93"/>
                  </a:lnTo>
                  <a:lnTo>
                    <a:pt x="1941" y="278"/>
                  </a:lnTo>
                  <a:lnTo>
                    <a:pt x="1202" y="832"/>
                  </a:lnTo>
                  <a:lnTo>
                    <a:pt x="185" y="2588"/>
                  </a:lnTo>
                  <a:lnTo>
                    <a:pt x="0" y="3605"/>
                  </a:lnTo>
                  <a:lnTo>
                    <a:pt x="93" y="4067"/>
                  </a:lnTo>
                  <a:lnTo>
                    <a:pt x="370" y="4714"/>
                  </a:lnTo>
                  <a:lnTo>
                    <a:pt x="925" y="4992"/>
                  </a:lnTo>
                  <a:lnTo>
                    <a:pt x="1664" y="4992"/>
                  </a:lnTo>
                  <a:lnTo>
                    <a:pt x="1941" y="4714"/>
                  </a:lnTo>
                  <a:lnTo>
                    <a:pt x="2773" y="4160"/>
                  </a:lnTo>
                  <a:lnTo>
                    <a:pt x="3790" y="2404"/>
                  </a:lnTo>
                  <a:lnTo>
                    <a:pt x="3883" y="1387"/>
                  </a:lnTo>
                  <a:lnTo>
                    <a:pt x="3883" y="925"/>
                  </a:lnTo>
                  <a:lnTo>
                    <a:pt x="3605" y="278"/>
                  </a:lnTo>
                  <a:lnTo>
                    <a:pt x="3051" y="0"/>
                  </a:lnTo>
                  <a:close/>
                </a:path>
              </a:pathLst>
            </a:custGeom>
            <a:solidFill>
              <a:srgbClr val="917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7"/>
            <p:cNvSpPr/>
            <p:nvPr/>
          </p:nvSpPr>
          <p:spPr>
            <a:xfrm>
              <a:off x="802375" y="-1809325"/>
              <a:ext cx="642450" cy="441400"/>
            </a:xfrm>
            <a:custGeom>
              <a:avLst/>
              <a:gdLst/>
              <a:ahLst/>
              <a:cxnLst/>
              <a:rect l="l" t="t" r="r" b="b"/>
              <a:pathLst>
                <a:path w="25698" h="17656" extrusionOk="0">
                  <a:moveTo>
                    <a:pt x="24773" y="1"/>
                  </a:moveTo>
                  <a:lnTo>
                    <a:pt x="24034" y="186"/>
                  </a:lnTo>
                  <a:lnTo>
                    <a:pt x="23572" y="370"/>
                  </a:lnTo>
                  <a:lnTo>
                    <a:pt x="2127" y="12757"/>
                  </a:lnTo>
                  <a:lnTo>
                    <a:pt x="1203" y="13404"/>
                  </a:lnTo>
                  <a:lnTo>
                    <a:pt x="93" y="15160"/>
                  </a:lnTo>
                  <a:lnTo>
                    <a:pt x="1" y="16269"/>
                  </a:lnTo>
                  <a:lnTo>
                    <a:pt x="1" y="16731"/>
                  </a:lnTo>
                  <a:lnTo>
                    <a:pt x="371" y="17378"/>
                  </a:lnTo>
                  <a:lnTo>
                    <a:pt x="925" y="17656"/>
                  </a:lnTo>
                  <a:lnTo>
                    <a:pt x="1665" y="17563"/>
                  </a:lnTo>
                  <a:lnTo>
                    <a:pt x="2127" y="17378"/>
                  </a:lnTo>
                  <a:lnTo>
                    <a:pt x="23572" y="4992"/>
                  </a:lnTo>
                  <a:lnTo>
                    <a:pt x="24496" y="4345"/>
                  </a:lnTo>
                  <a:lnTo>
                    <a:pt x="25605" y="2496"/>
                  </a:lnTo>
                  <a:lnTo>
                    <a:pt x="25698" y="1387"/>
                  </a:lnTo>
                  <a:lnTo>
                    <a:pt x="25698" y="1017"/>
                  </a:lnTo>
                  <a:lnTo>
                    <a:pt x="25421" y="370"/>
                  </a:lnTo>
                  <a:lnTo>
                    <a:pt x="24773" y="1"/>
                  </a:lnTo>
                  <a:close/>
                </a:path>
              </a:pathLst>
            </a:custGeom>
            <a:solidFill>
              <a:srgbClr val="917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7"/>
            <p:cNvSpPr/>
            <p:nvPr/>
          </p:nvSpPr>
          <p:spPr>
            <a:xfrm>
              <a:off x="-1013950" y="-3145000"/>
              <a:ext cx="3803700" cy="2195350"/>
            </a:xfrm>
            <a:custGeom>
              <a:avLst/>
              <a:gdLst/>
              <a:ahLst/>
              <a:cxnLst/>
              <a:rect l="l" t="t" r="r" b="b"/>
              <a:pathLst>
                <a:path w="152148" h="87814" extrusionOk="0">
                  <a:moveTo>
                    <a:pt x="137174" y="0"/>
                  </a:moveTo>
                  <a:lnTo>
                    <a:pt x="134955" y="462"/>
                  </a:lnTo>
                  <a:lnTo>
                    <a:pt x="133846" y="925"/>
                  </a:lnTo>
                  <a:lnTo>
                    <a:pt x="3143" y="76444"/>
                  </a:lnTo>
                  <a:lnTo>
                    <a:pt x="2219" y="77183"/>
                  </a:lnTo>
                  <a:lnTo>
                    <a:pt x="647" y="78847"/>
                  </a:lnTo>
                  <a:lnTo>
                    <a:pt x="0" y="79772"/>
                  </a:lnTo>
                  <a:lnTo>
                    <a:pt x="13865" y="87813"/>
                  </a:lnTo>
                  <a:lnTo>
                    <a:pt x="14512" y="86889"/>
                  </a:lnTo>
                  <a:lnTo>
                    <a:pt x="16084" y="85225"/>
                  </a:lnTo>
                  <a:lnTo>
                    <a:pt x="17008" y="84578"/>
                  </a:lnTo>
                  <a:lnTo>
                    <a:pt x="147804" y="8966"/>
                  </a:lnTo>
                  <a:lnTo>
                    <a:pt x="148635" y="8689"/>
                  </a:lnTo>
                  <a:lnTo>
                    <a:pt x="150114" y="8412"/>
                  </a:lnTo>
                  <a:lnTo>
                    <a:pt x="151316" y="8966"/>
                  </a:lnTo>
                  <a:lnTo>
                    <a:pt x="152056" y="10076"/>
                  </a:lnTo>
                  <a:lnTo>
                    <a:pt x="152148" y="10908"/>
                  </a:lnTo>
                  <a:lnTo>
                    <a:pt x="152056" y="9798"/>
                  </a:lnTo>
                  <a:lnTo>
                    <a:pt x="151316" y="7857"/>
                  </a:lnTo>
                  <a:lnTo>
                    <a:pt x="150207" y="6009"/>
                  </a:lnTo>
                  <a:lnTo>
                    <a:pt x="148728" y="4530"/>
                  </a:lnTo>
                  <a:lnTo>
                    <a:pt x="147804" y="3883"/>
                  </a:lnTo>
                  <a:lnTo>
                    <a:pt x="142720" y="925"/>
                  </a:lnTo>
                  <a:lnTo>
                    <a:pt x="141703" y="462"/>
                  </a:lnTo>
                  <a:lnTo>
                    <a:pt x="1393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7"/>
            <p:cNvSpPr/>
            <p:nvPr/>
          </p:nvSpPr>
          <p:spPr>
            <a:xfrm>
              <a:off x="1800675" y="-2960125"/>
              <a:ext cx="508425" cy="332775"/>
            </a:xfrm>
            <a:custGeom>
              <a:avLst/>
              <a:gdLst/>
              <a:ahLst/>
              <a:cxnLst/>
              <a:rect l="l" t="t" r="r" b="b"/>
              <a:pathLst>
                <a:path w="20337" h="13311" extrusionOk="0">
                  <a:moveTo>
                    <a:pt x="16085" y="0"/>
                  </a:moveTo>
                  <a:lnTo>
                    <a:pt x="15068" y="462"/>
                  </a:lnTo>
                  <a:lnTo>
                    <a:pt x="1018" y="8597"/>
                  </a:lnTo>
                  <a:lnTo>
                    <a:pt x="648" y="8781"/>
                  </a:lnTo>
                  <a:lnTo>
                    <a:pt x="186" y="9428"/>
                  </a:lnTo>
                  <a:lnTo>
                    <a:pt x="1" y="9891"/>
                  </a:lnTo>
                  <a:lnTo>
                    <a:pt x="1" y="11832"/>
                  </a:lnTo>
                  <a:lnTo>
                    <a:pt x="93" y="12109"/>
                  </a:lnTo>
                  <a:lnTo>
                    <a:pt x="555" y="12756"/>
                  </a:lnTo>
                  <a:lnTo>
                    <a:pt x="925" y="12941"/>
                  </a:lnTo>
                  <a:lnTo>
                    <a:pt x="1942" y="13311"/>
                  </a:lnTo>
                  <a:lnTo>
                    <a:pt x="4253" y="13311"/>
                  </a:lnTo>
                  <a:lnTo>
                    <a:pt x="5270" y="12849"/>
                  </a:lnTo>
                  <a:lnTo>
                    <a:pt x="19320" y="4807"/>
                  </a:lnTo>
                  <a:lnTo>
                    <a:pt x="19689" y="4622"/>
                  </a:lnTo>
                  <a:lnTo>
                    <a:pt x="20152" y="3882"/>
                  </a:lnTo>
                  <a:lnTo>
                    <a:pt x="20337" y="3513"/>
                  </a:lnTo>
                  <a:lnTo>
                    <a:pt x="20337" y="1571"/>
                  </a:lnTo>
                  <a:lnTo>
                    <a:pt x="20244" y="1202"/>
                  </a:lnTo>
                  <a:lnTo>
                    <a:pt x="19874" y="555"/>
                  </a:lnTo>
                  <a:lnTo>
                    <a:pt x="19505" y="462"/>
                  </a:lnTo>
                  <a:lnTo>
                    <a:pt x="183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7"/>
            <p:cNvSpPr/>
            <p:nvPr/>
          </p:nvSpPr>
          <p:spPr>
            <a:xfrm>
              <a:off x="1800675" y="-2960125"/>
              <a:ext cx="508425" cy="332775"/>
            </a:xfrm>
            <a:custGeom>
              <a:avLst/>
              <a:gdLst/>
              <a:ahLst/>
              <a:cxnLst/>
              <a:rect l="l" t="t" r="r" b="b"/>
              <a:pathLst>
                <a:path w="20337" h="13311" extrusionOk="0">
                  <a:moveTo>
                    <a:pt x="16085" y="0"/>
                  </a:moveTo>
                  <a:lnTo>
                    <a:pt x="15068" y="462"/>
                  </a:lnTo>
                  <a:lnTo>
                    <a:pt x="1018" y="8597"/>
                  </a:lnTo>
                  <a:lnTo>
                    <a:pt x="648" y="8781"/>
                  </a:lnTo>
                  <a:lnTo>
                    <a:pt x="186" y="9428"/>
                  </a:lnTo>
                  <a:lnTo>
                    <a:pt x="1" y="9891"/>
                  </a:lnTo>
                  <a:lnTo>
                    <a:pt x="1" y="11832"/>
                  </a:lnTo>
                  <a:lnTo>
                    <a:pt x="93" y="12109"/>
                  </a:lnTo>
                  <a:lnTo>
                    <a:pt x="555" y="12756"/>
                  </a:lnTo>
                  <a:lnTo>
                    <a:pt x="925" y="12941"/>
                  </a:lnTo>
                  <a:lnTo>
                    <a:pt x="1942" y="13311"/>
                  </a:lnTo>
                  <a:lnTo>
                    <a:pt x="4253" y="13311"/>
                  </a:lnTo>
                  <a:lnTo>
                    <a:pt x="5270" y="12849"/>
                  </a:lnTo>
                  <a:lnTo>
                    <a:pt x="19320" y="4807"/>
                  </a:lnTo>
                  <a:lnTo>
                    <a:pt x="19689" y="4622"/>
                  </a:lnTo>
                  <a:lnTo>
                    <a:pt x="20152" y="3882"/>
                  </a:lnTo>
                  <a:lnTo>
                    <a:pt x="20337" y="3513"/>
                  </a:lnTo>
                  <a:lnTo>
                    <a:pt x="20337" y="1571"/>
                  </a:lnTo>
                  <a:lnTo>
                    <a:pt x="20244" y="1202"/>
                  </a:lnTo>
                  <a:lnTo>
                    <a:pt x="19874" y="555"/>
                  </a:lnTo>
                  <a:lnTo>
                    <a:pt x="19505" y="462"/>
                  </a:lnTo>
                  <a:lnTo>
                    <a:pt x="183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7"/>
            <p:cNvSpPr/>
            <p:nvPr/>
          </p:nvSpPr>
          <p:spPr>
            <a:xfrm>
              <a:off x="1803000" y="-2962450"/>
              <a:ext cx="506100" cy="291200"/>
            </a:xfrm>
            <a:custGeom>
              <a:avLst/>
              <a:gdLst/>
              <a:ahLst/>
              <a:cxnLst/>
              <a:rect l="l" t="t" r="r" b="b"/>
              <a:pathLst>
                <a:path w="20244" h="11648" extrusionOk="0">
                  <a:moveTo>
                    <a:pt x="15992" y="1"/>
                  </a:moveTo>
                  <a:lnTo>
                    <a:pt x="14975" y="555"/>
                  </a:lnTo>
                  <a:lnTo>
                    <a:pt x="925" y="8597"/>
                  </a:lnTo>
                  <a:lnTo>
                    <a:pt x="462" y="8874"/>
                  </a:lnTo>
                  <a:lnTo>
                    <a:pt x="0" y="9521"/>
                  </a:lnTo>
                  <a:lnTo>
                    <a:pt x="0" y="10261"/>
                  </a:lnTo>
                  <a:lnTo>
                    <a:pt x="370" y="10908"/>
                  </a:lnTo>
                  <a:lnTo>
                    <a:pt x="832" y="11093"/>
                  </a:lnTo>
                  <a:lnTo>
                    <a:pt x="1849" y="11647"/>
                  </a:lnTo>
                  <a:lnTo>
                    <a:pt x="4160" y="11555"/>
                  </a:lnTo>
                  <a:lnTo>
                    <a:pt x="5177" y="11093"/>
                  </a:lnTo>
                  <a:lnTo>
                    <a:pt x="19227" y="3051"/>
                  </a:lnTo>
                  <a:lnTo>
                    <a:pt x="19689" y="2774"/>
                  </a:lnTo>
                  <a:lnTo>
                    <a:pt x="20151" y="2034"/>
                  </a:lnTo>
                  <a:lnTo>
                    <a:pt x="20244" y="1387"/>
                  </a:lnTo>
                  <a:lnTo>
                    <a:pt x="19781" y="740"/>
                  </a:lnTo>
                  <a:lnTo>
                    <a:pt x="19412" y="463"/>
                  </a:lnTo>
                  <a:lnTo>
                    <a:pt x="183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7"/>
            <p:cNvSpPr/>
            <p:nvPr/>
          </p:nvSpPr>
          <p:spPr>
            <a:xfrm>
              <a:off x="1803000" y="-2962450"/>
              <a:ext cx="506100" cy="291200"/>
            </a:xfrm>
            <a:custGeom>
              <a:avLst/>
              <a:gdLst/>
              <a:ahLst/>
              <a:cxnLst/>
              <a:rect l="l" t="t" r="r" b="b"/>
              <a:pathLst>
                <a:path w="20244" h="11648" extrusionOk="0">
                  <a:moveTo>
                    <a:pt x="15992" y="1"/>
                  </a:moveTo>
                  <a:lnTo>
                    <a:pt x="14975" y="555"/>
                  </a:lnTo>
                  <a:lnTo>
                    <a:pt x="925" y="8597"/>
                  </a:lnTo>
                  <a:lnTo>
                    <a:pt x="462" y="8874"/>
                  </a:lnTo>
                  <a:lnTo>
                    <a:pt x="0" y="9521"/>
                  </a:lnTo>
                  <a:lnTo>
                    <a:pt x="0" y="10261"/>
                  </a:lnTo>
                  <a:lnTo>
                    <a:pt x="370" y="10908"/>
                  </a:lnTo>
                  <a:lnTo>
                    <a:pt x="832" y="11093"/>
                  </a:lnTo>
                  <a:lnTo>
                    <a:pt x="1849" y="11647"/>
                  </a:lnTo>
                  <a:lnTo>
                    <a:pt x="4160" y="11555"/>
                  </a:lnTo>
                  <a:lnTo>
                    <a:pt x="5177" y="11093"/>
                  </a:lnTo>
                  <a:lnTo>
                    <a:pt x="19227" y="3051"/>
                  </a:lnTo>
                  <a:lnTo>
                    <a:pt x="19689" y="2774"/>
                  </a:lnTo>
                  <a:lnTo>
                    <a:pt x="20151" y="2034"/>
                  </a:lnTo>
                  <a:lnTo>
                    <a:pt x="20244" y="1387"/>
                  </a:lnTo>
                  <a:lnTo>
                    <a:pt x="19781" y="740"/>
                  </a:lnTo>
                  <a:lnTo>
                    <a:pt x="19412" y="463"/>
                  </a:lnTo>
                  <a:lnTo>
                    <a:pt x="18302" y="1"/>
                  </a:lnTo>
                  <a:close/>
                </a:path>
              </a:pathLst>
            </a:custGeom>
            <a:solidFill>
              <a:srgbClr val="917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7"/>
            <p:cNvSpPr/>
            <p:nvPr/>
          </p:nvSpPr>
          <p:spPr>
            <a:xfrm>
              <a:off x="-976975" y="16275"/>
              <a:ext cx="150225" cy="1026050"/>
            </a:xfrm>
            <a:custGeom>
              <a:avLst/>
              <a:gdLst/>
              <a:ahLst/>
              <a:cxnLst/>
              <a:rect l="l" t="t" r="r" b="b"/>
              <a:pathLst>
                <a:path w="6009" h="41042" extrusionOk="0">
                  <a:moveTo>
                    <a:pt x="2681" y="0"/>
                  </a:moveTo>
                  <a:lnTo>
                    <a:pt x="2311" y="93"/>
                  </a:lnTo>
                  <a:lnTo>
                    <a:pt x="1571" y="647"/>
                  </a:lnTo>
                  <a:lnTo>
                    <a:pt x="740" y="1017"/>
                  </a:lnTo>
                  <a:lnTo>
                    <a:pt x="370" y="1387"/>
                  </a:lnTo>
                  <a:lnTo>
                    <a:pt x="0" y="2126"/>
                  </a:lnTo>
                  <a:lnTo>
                    <a:pt x="0" y="2588"/>
                  </a:lnTo>
                  <a:lnTo>
                    <a:pt x="0" y="36974"/>
                  </a:lnTo>
                  <a:lnTo>
                    <a:pt x="185" y="38083"/>
                  </a:lnTo>
                  <a:lnTo>
                    <a:pt x="1294" y="40117"/>
                  </a:lnTo>
                  <a:lnTo>
                    <a:pt x="2218" y="40856"/>
                  </a:lnTo>
                  <a:lnTo>
                    <a:pt x="2496" y="40949"/>
                  </a:lnTo>
                  <a:lnTo>
                    <a:pt x="3328" y="41041"/>
                  </a:lnTo>
                  <a:lnTo>
                    <a:pt x="3605" y="40949"/>
                  </a:lnTo>
                  <a:lnTo>
                    <a:pt x="4437" y="40487"/>
                  </a:lnTo>
                  <a:lnTo>
                    <a:pt x="5269" y="40025"/>
                  </a:lnTo>
                  <a:lnTo>
                    <a:pt x="5639" y="39655"/>
                  </a:lnTo>
                  <a:lnTo>
                    <a:pt x="6008" y="38915"/>
                  </a:lnTo>
                  <a:lnTo>
                    <a:pt x="5916" y="38453"/>
                  </a:lnTo>
                  <a:lnTo>
                    <a:pt x="5916" y="4160"/>
                  </a:lnTo>
                  <a:lnTo>
                    <a:pt x="5823" y="2958"/>
                  </a:lnTo>
                  <a:lnTo>
                    <a:pt x="4714" y="925"/>
                  </a:lnTo>
                  <a:lnTo>
                    <a:pt x="3790" y="278"/>
                  </a:lnTo>
                  <a:lnTo>
                    <a:pt x="3420" y="93"/>
                  </a:lnTo>
                  <a:lnTo>
                    <a:pt x="26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7"/>
            <p:cNvSpPr/>
            <p:nvPr/>
          </p:nvSpPr>
          <p:spPr>
            <a:xfrm>
              <a:off x="-976975" y="16275"/>
              <a:ext cx="150225" cy="1026050"/>
            </a:xfrm>
            <a:custGeom>
              <a:avLst/>
              <a:gdLst/>
              <a:ahLst/>
              <a:cxnLst/>
              <a:rect l="l" t="t" r="r" b="b"/>
              <a:pathLst>
                <a:path w="6009" h="41042" extrusionOk="0">
                  <a:moveTo>
                    <a:pt x="2681" y="0"/>
                  </a:moveTo>
                  <a:lnTo>
                    <a:pt x="2311" y="93"/>
                  </a:lnTo>
                  <a:lnTo>
                    <a:pt x="1571" y="647"/>
                  </a:lnTo>
                  <a:lnTo>
                    <a:pt x="740" y="1017"/>
                  </a:lnTo>
                  <a:lnTo>
                    <a:pt x="370" y="1387"/>
                  </a:lnTo>
                  <a:lnTo>
                    <a:pt x="0" y="2126"/>
                  </a:lnTo>
                  <a:lnTo>
                    <a:pt x="0" y="2588"/>
                  </a:lnTo>
                  <a:lnTo>
                    <a:pt x="0" y="36974"/>
                  </a:lnTo>
                  <a:lnTo>
                    <a:pt x="185" y="38083"/>
                  </a:lnTo>
                  <a:lnTo>
                    <a:pt x="1294" y="40117"/>
                  </a:lnTo>
                  <a:lnTo>
                    <a:pt x="2218" y="40856"/>
                  </a:lnTo>
                  <a:lnTo>
                    <a:pt x="2496" y="40949"/>
                  </a:lnTo>
                  <a:lnTo>
                    <a:pt x="3328" y="41041"/>
                  </a:lnTo>
                  <a:lnTo>
                    <a:pt x="3605" y="40949"/>
                  </a:lnTo>
                  <a:lnTo>
                    <a:pt x="4437" y="40487"/>
                  </a:lnTo>
                  <a:lnTo>
                    <a:pt x="5269" y="40025"/>
                  </a:lnTo>
                  <a:lnTo>
                    <a:pt x="5639" y="39655"/>
                  </a:lnTo>
                  <a:lnTo>
                    <a:pt x="6008" y="38915"/>
                  </a:lnTo>
                  <a:lnTo>
                    <a:pt x="5916" y="38453"/>
                  </a:lnTo>
                  <a:lnTo>
                    <a:pt x="5916" y="4160"/>
                  </a:lnTo>
                  <a:lnTo>
                    <a:pt x="5823" y="2958"/>
                  </a:lnTo>
                  <a:lnTo>
                    <a:pt x="4714" y="925"/>
                  </a:lnTo>
                  <a:lnTo>
                    <a:pt x="3790" y="278"/>
                  </a:lnTo>
                  <a:lnTo>
                    <a:pt x="3420" y="93"/>
                  </a:lnTo>
                  <a:lnTo>
                    <a:pt x="26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7"/>
            <p:cNvSpPr/>
            <p:nvPr/>
          </p:nvSpPr>
          <p:spPr>
            <a:xfrm>
              <a:off x="-974675" y="39375"/>
              <a:ext cx="106325" cy="1005250"/>
            </a:xfrm>
            <a:custGeom>
              <a:avLst/>
              <a:gdLst/>
              <a:ahLst/>
              <a:cxnLst/>
              <a:rect l="l" t="t" r="r" b="b"/>
              <a:pathLst>
                <a:path w="4253" h="40210" extrusionOk="0">
                  <a:moveTo>
                    <a:pt x="925" y="1"/>
                  </a:moveTo>
                  <a:lnTo>
                    <a:pt x="370" y="370"/>
                  </a:lnTo>
                  <a:lnTo>
                    <a:pt x="0" y="1110"/>
                  </a:lnTo>
                  <a:lnTo>
                    <a:pt x="0" y="1664"/>
                  </a:lnTo>
                  <a:lnTo>
                    <a:pt x="0" y="36050"/>
                  </a:lnTo>
                  <a:lnTo>
                    <a:pt x="93" y="37252"/>
                  </a:lnTo>
                  <a:lnTo>
                    <a:pt x="1202" y="39193"/>
                  </a:lnTo>
                  <a:lnTo>
                    <a:pt x="2126" y="39932"/>
                  </a:lnTo>
                  <a:lnTo>
                    <a:pt x="2589" y="40117"/>
                  </a:lnTo>
                  <a:lnTo>
                    <a:pt x="3328" y="40210"/>
                  </a:lnTo>
                  <a:lnTo>
                    <a:pt x="3883" y="39748"/>
                  </a:lnTo>
                  <a:lnTo>
                    <a:pt x="4252" y="39101"/>
                  </a:lnTo>
                  <a:lnTo>
                    <a:pt x="4252" y="38546"/>
                  </a:lnTo>
                  <a:lnTo>
                    <a:pt x="4252" y="4160"/>
                  </a:lnTo>
                  <a:lnTo>
                    <a:pt x="4068" y="3051"/>
                  </a:lnTo>
                  <a:lnTo>
                    <a:pt x="3051" y="1017"/>
                  </a:lnTo>
                  <a:lnTo>
                    <a:pt x="2126" y="278"/>
                  </a:lnTo>
                  <a:lnTo>
                    <a:pt x="16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7"/>
            <p:cNvSpPr/>
            <p:nvPr/>
          </p:nvSpPr>
          <p:spPr>
            <a:xfrm>
              <a:off x="-974675" y="39375"/>
              <a:ext cx="106325" cy="1005250"/>
            </a:xfrm>
            <a:custGeom>
              <a:avLst/>
              <a:gdLst/>
              <a:ahLst/>
              <a:cxnLst/>
              <a:rect l="l" t="t" r="r" b="b"/>
              <a:pathLst>
                <a:path w="4253" h="40210" extrusionOk="0">
                  <a:moveTo>
                    <a:pt x="925" y="1"/>
                  </a:moveTo>
                  <a:lnTo>
                    <a:pt x="370" y="370"/>
                  </a:lnTo>
                  <a:lnTo>
                    <a:pt x="0" y="1110"/>
                  </a:lnTo>
                  <a:lnTo>
                    <a:pt x="0" y="1664"/>
                  </a:lnTo>
                  <a:lnTo>
                    <a:pt x="0" y="36050"/>
                  </a:lnTo>
                  <a:lnTo>
                    <a:pt x="93" y="37252"/>
                  </a:lnTo>
                  <a:lnTo>
                    <a:pt x="1202" y="39193"/>
                  </a:lnTo>
                  <a:lnTo>
                    <a:pt x="2126" y="39932"/>
                  </a:lnTo>
                  <a:lnTo>
                    <a:pt x="2589" y="40117"/>
                  </a:lnTo>
                  <a:lnTo>
                    <a:pt x="3328" y="40210"/>
                  </a:lnTo>
                  <a:lnTo>
                    <a:pt x="3883" y="39748"/>
                  </a:lnTo>
                  <a:lnTo>
                    <a:pt x="4252" y="39101"/>
                  </a:lnTo>
                  <a:lnTo>
                    <a:pt x="4252" y="38546"/>
                  </a:lnTo>
                  <a:lnTo>
                    <a:pt x="4252" y="4160"/>
                  </a:lnTo>
                  <a:lnTo>
                    <a:pt x="4068" y="3051"/>
                  </a:lnTo>
                  <a:lnTo>
                    <a:pt x="3051" y="1017"/>
                  </a:lnTo>
                  <a:lnTo>
                    <a:pt x="2126" y="278"/>
                  </a:lnTo>
                  <a:lnTo>
                    <a:pt x="1664" y="1"/>
                  </a:lnTo>
                  <a:close/>
                </a:path>
              </a:pathLst>
            </a:custGeom>
            <a:solidFill>
              <a:srgbClr val="9171BD"/>
            </a:solidFill>
            <a:ln w="9525" cap="flat" cmpd="sng">
              <a:solidFill>
                <a:srgbClr val="9B9F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7"/>
            <p:cNvSpPr/>
            <p:nvPr/>
          </p:nvSpPr>
          <p:spPr>
            <a:xfrm>
              <a:off x="-976975" y="1167075"/>
              <a:ext cx="147900" cy="573125"/>
            </a:xfrm>
            <a:custGeom>
              <a:avLst/>
              <a:gdLst/>
              <a:ahLst/>
              <a:cxnLst/>
              <a:rect l="l" t="t" r="r" b="b"/>
              <a:pathLst>
                <a:path w="5916" h="22925" extrusionOk="0">
                  <a:moveTo>
                    <a:pt x="2681" y="1"/>
                  </a:moveTo>
                  <a:lnTo>
                    <a:pt x="2311" y="186"/>
                  </a:lnTo>
                  <a:lnTo>
                    <a:pt x="1571" y="648"/>
                  </a:lnTo>
                  <a:lnTo>
                    <a:pt x="740" y="1018"/>
                  </a:lnTo>
                  <a:lnTo>
                    <a:pt x="370" y="1387"/>
                  </a:lnTo>
                  <a:lnTo>
                    <a:pt x="0" y="2127"/>
                  </a:lnTo>
                  <a:lnTo>
                    <a:pt x="0" y="2589"/>
                  </a:lnTo>
                  <a:lnTo>
                    <a:pt x="0" y="18765"/>
                  </a:lnTo>
                  <a:lnTo>
                    <a:pt x="185" y="19874"/>
                  </a:lnTo>
                  <a:lnTo>
                    <a:pt x="1294" y="21908"/>
                  </a:lnTo>
                  <a:lnTo>
                    <a:pt x="2218" y="22647"/>
                  </a:lnTo>
                  <a:lnTo>
                    <a:pt x="2496" y="22832"/>
                  </a:lnTo>
                  <a:lnTo>
                    <a:pt x="3328" y="22925"/>
                  </a:lnTo>
                  <a:lnTo>
                    <a:pt x="3605" y="22832"/>
                  </a:lnTo>
                  <a:lnTo>
                    <a:pt x="4437" y="22370"/>
                  </a:lnTo>
                  <a:lnTo>
                    <a:pt x="5269" y="21815"/>
                  </a:lnTo>
                  <a:lnTo>
                    <a:pt x="5639" y="21538"/>
                  </a:lnTo>
                  <a:lnTo>
                    <a:pt x="5916" y="20706"/>
                  </a:lnTo>
                  <a:lnTo>
                    <a:pt x="5916" y="20337"/>
                  </a:lnTo>
                  <a:lnTo>
                    <a:pt x="5916" y="4160"/>
                  </a:lnTo>
                  <a:lnTo>
                    <a:pt x="5823" y="2959"/>
                  </a:lnTo>
                  <a:lnTo>
                    <a:pt x="4714" y="1018"/>
                  </a:lnTo>
                  <a:lnTo>
                    <a:pt x="3790" y="278"/>
                  </a:lnTo>
                  <a:lnTo>
                    <a:pt x="3420" y="93"/>
                  </a:lnTo>
                  <a:lnTo>
                    <a:pt x="2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7"/>
            <p:cNvSpPr/>
            <p:nvPr/>
          </p:nvSpPr>
          <p:spPr>
            <a:xfrm>
              <a:off x="-976975" y="1167075"/>
              <a:ext cx="147900" cy="573125"/>
            </a:xfrm>
            <a:custGeom>
              <a:avLst/>
              <a:gdLst/>
              <a:ahLst/>
              <a:cxnLst/>
              <a:rect l="l" t="t" r="r" b="b"/>
              <a:pathLst>
                <a:path w="5916" h="22925" extrusionOk="0">
                  <a:moveTo>
                    <a:pt x="2681" y="1"/>
                  </a:moveTo>
                  <a:lnTo>
                    <a:pt x="2311" y="186"/>
                  </a:lnTo>
                  <a:lnTo>
                    <a:pt x="1571" y="648"/>
                  </a:lnTo>
                  <a:lnTo>
                    <a:pt x="740" y="1018"/>
                  </a:lnTo>
                  <a:lnTo>
                    <a:pt x="370" y="1387"/>
                  </a:lnTo>
                  <a:lnTo>
                    <a:pt x="0" y="2127"/>
                  </a:lnTo>
                  <a:lnTo>
                    <a:pt x="0" y="2589"/>
                  </a:lnTo>
                  <a:lnTo>
                    <a:pt x="0" y="18765"/>
                  </a:lnTo>
                  <a:lnTo>
                    <a:pt x="185" y="19874"/>
                  </a:lnTo>
                  <a:lnTo>
                    <a:pt x="1294" y="21908"/>
                  </a:lnTo>
                  <a:lnTo>
                    <a:pt x="2218" y="22647"/>
                  </a:lnTo>
                  <a:lnTo>
                    <a:pt x="2496" y="22832"/>
                  </a:lnTo>
                  <a:lnTo>
                    <a:pt x="3328" y="22925"/>
                  </a:lnTo>
                  <a:lnTo>
                    <a:pt x="3605" y="22832"/>
                  </a:lnTo>
                  <a:lnTo>
                    <a:pt x="4437" y="22370"/>
                  </a:lnTo>
                  <a:lnTo>
                    <a:pt x="5269" y="21815"/>
                  </a:lnTo>
                  <a:lnTo>
                    <a:pt x="5639" y="21538"/>
                  </a:lnTo>
                  <a:lnTo>
                    <a:pt x="5916" y="20706"/>
                  </a:lnTo>
                  <a:lnTo>
                    <a:pt x="5916" y="20337"/>
                  </a:lnTo>
                  <a:lnTo>
                    <a:pt x="5916" y="4160"/>
                  </a:lnTo>
                  <a:lnTo>
                    <a:pt x="5823" y="2959"/>
                  </a:lnTo>
                  <a:lnTo>
                    <a:pt x="4714" y="1018"/>
                  </a:lnTo>
                  <a:lnTo>
                    <a:pt x="3790" y="278"/>
                  </a:lnTo>
                  <a:lnTo>
                    <a:pt x="3420" y="93"/>
                  </a:lnTo>
                  <a:lnTo>
                    <a:pt x="2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7"/>
            <p:cNvSpPr/>
            <p:nvPr/>
          </p:nvSpPr>
          <p:spPr>
            <a:xfrm>
              <a:off x="-974675" y="1187875"/>
              <a:ext cx="106325" cy="550025"/>
            </a:xfrm>
            <a:custGeom>
              <a:avLst/>
              <a:gdLst/>
              <a:ahLst/>
              <a:cxnLst/>
              <a:rect l="l" t="t" r="r" b="b"/>
              <a:pathLst>
                <a:path w="4253" h="22001" extrusionOk="0">
                  <a:moveTo>
                    <a:pt x="925" y="1"/>
                  </a:moveTo>
                  <a:lnTo>
                    <a:pt x="370" y="463"/>
                  </a:lnTo>
                  <a:lnTo>
                    <a:pt x="0" y="1202"/>
                  </a:lnTo>
                  <a:lnTo>
                    <a:pt x="0" y="1757"/>
                  </a:lnTo>
                  <a:lnTo>
                    <a:pt x="0" y="17933"/>
                  </a:lnTo>
                  <a:lnTo>
                    <a:pt x="93" y="19042"/>
                  </a:lnTo>
                  <a:lnTo>
                    <a:pt x="1202" y="20983"/>
                  </a:lnTo>
                  <a:lnTo>
                    <a:pt x="2126" y="21815"/>
                  </a:lnTo>
                  <a:lnTo>
                    <a:pt x="2589" y="22000"/>
                  </a:lnTo>
                  <a:lnTo>
                    <a:pt x="3328" y="22000"/>
                  </a:lnTo>
                  <a:lnTo>
                    <a:pt x="3883" y="21631"/>
                  </a:lnTo>
                  <a:lnTo>
                    <a:pt x="4252" y="20891"/>
                  </a:lnTo>
                  <a:lnTo>
                    <a:pt x="4252" y="20429"/>
                  </a:lnTo>
                  <a:lnTo>
                    <a:pt x="4252" y="4160"/>
                  </a:lnTo>
                  <a:lnTo>
                    <a:pt x="4068" y="2959"/>
                  </a:lnTo>
                  <a:lnTo>
                    <a:pt x="2958" y="1018"/>
                  </a:lnTo>
                  <a:lnTo>
                    <a:pt x="2126" y="278"/>
                  </a:lnTo>
                  <a:lnTo>
                    <a:pt x="1664" y="93"/>
                  </a:lnTo>
                  <a:lnTo>
                    <a:pt x="9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7"/>
            <p:cNvSpPr/>
            <p:nvPr/>
          </p:nvSpPr>
          <p:spPr>
            <a:xfrm>
              <a:off x="-974675" y="1187875"/>
              <a:ext cx="106325" cy="550025"/>
            </a:xfrm>
            <a:custGeom>
              <a:avLst/>
              <a:gdLst/>
              <a:ahLst/>
              <a:cxnLst/>
              <a:rect l="l" t="t" r="r" b="b"/>
              <a:pathLst>
                <a:path w="4253" h="22001" extrusionOk="0">
                  <a:moveTo>
                    <a:pt x="925" y="1"/>
                  </a:moveTo>
                  <a:lnTo>
                    <a:pt x="370" y="463"/>
                  </a:lnTo>
                  <a:lnTo>
                    <a:pt x="0" y="1202"/>
                  </a:lnTo>
                  <a:lnTo>
                    <a:pt x="0" y="1757"/>
                  </a:lnTo>
                  <a:lnTo>
                    <a:pt x="0" y="17933"/>
                  </a:lnTo>
                  <a:lnTo>
                    <a:pt x="93" y="19042"/>
                  </a:lnTo>
                  <a:lnTo>
                    <a:pt x="1202" y="20983"/>
                  </a:lnTo>
                  <a:lnTo>
                    <a:pt x="2126" y="21815"/>
                  </a:lnTo>
                  <a:lnTo>
                    <a:pt x="2589" y="22000"/>
                  </a:lnTo>
                  <a:lnTo>
                    <a:pt x="3328" y="22000"/>
                  </a:lnTo>
                  <a:lnTo>
                    <a:pt x="3883" y="21631"/>
                  </a:lnTo>
                  <a:lnTo>
                    <a:pt x="4252" y="20891"/>
                  </a:lnTo>
                  <a:lnTo>
                    <a:pt x="4252" y="20429"/>
                  </a:lnTo>
                  <a:lnTo>
                    <a:pt x="4252" y="4160"/>
                  </a:lnTo>
                  <a:lnTo>
                    <a:pt x="4068" y="2959"/>
                  </a:lnTo>
                  <a:lnTo>
                    <a:pt x="2958" y="1018"/>
                  </a:lnTo>
                  <a:lnTo>
                    <a:pt x="2126" y="278"/>
                  </a:lnTo>
                  <a:lnTo>
                    <a:pt x="1664" y="93"/>
                  </a:lnTo>
                  <a:lnTo>
                    <a:pt x="925" y="1"/>
                  </a:lnTo>
                  <a:close/>
                </a:path>
              </a:pathLst>
            </a:custGeom>
            <a:solidFill>
              <a:srgbClr val="917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7"/>
            <p:cNvSpPr/>
            <p:nvPr/>
          </p:nvSpPr>
          <p:spPr>
            <a:xfrm>
              <a:off x="525" y="-122375"/>
              <a:ext cx="2061300" cy="2195350"/>
            </a:xfrm>
            <a:custGeom>
              <a:avLst/>
              <a:gdLst/>
              <a:ahLst/>
              <a:cxnLst/>
              <a:rect l="l" t="t" r="r" b="b"/>
              <a:pathLst>
                <a:path w="82452" h="87814" extrusionOk="0">
                  <a:moveTo>
                    <a:pt x="58419" y="0"/>
                  </a:moveTo>
                  <a:lnTo>
                    <a:pt x="53612" y="93"/>
                  </a:lnTo>
                  <a:lnTo>
                    <a:pt x="46310" y="647"/>
                  </a:lnTo>
                  <a:lnTo>
                    <a:pt x="41503" y="740"/>
                  </a:lnTo>
                  <a:lnTo>
                    <a:pt x="36512" y="832"/>
                  </a:lnTo>
                  <a:lnTo>
                    <a:pt x="26621" y="1479"/>
                  </a:lnTo>
                  <a:lnTo>
                    <a:pt x="21630" y="2034"/>
                  </a:lnTo>
                  <a:lnTo>
                    <a:pt x="19781" y="2311"/>
                  </a:lnTo>
                  <a:lnTo>
                    <a:pt x="16916" y="3420"/>
                  </a:lnTo>
                  <a:lnTo>
                    <a:pt x="15344" y="4622"/>
                  </a:lnTo>
                  <a:lnTo>
                    <a:pt x="14882" y="5361"/>
                  </a:lnTo>
                  <a:lnTo>
                    <a:pt x="14605" y="6101"/>
                  </a:lnTo>
                  <a:lnTo>
                    <a:pt x="14420" y="7487"/>
                  </a:lnTo>
                  <a:lnTo>
                    <a:pt x="14605" y="8134"/>
                  </a:lnTo>
                  <a:lnTo>
                    <a:pt x="14512" y="9244"/>
                  </a:lnTo>
                  <a:lnTo>
                    <a:pt x="13773" y="11370"/>
                  </a:lnTo>
                  <a:lnTo>
                    <a:pt x="13033" y="12294"/>
                  </a:lnTo>
                  <a:lnTo>
                    <a:pt x="11924" y="13496"/>
                  </a:lnTo>
                  <a:lnTo>
                    <a:pt x="9244" y="15714"/>
                  </a:lnTo>
                  <a:lnTo>
                    <a:pt x="8042" y="16823"/>
                  </a:lnTo>
                  <a:lnTo>
                    <a:pt x="7210" y="17933"/>
                  </a:lnTo>
                  <a:lnTo>
                    <a:pt x="5823" y="20243"/>
                  </a:lnTo>
                  <a:lnTo>
                    <a:pt x="4991" y="22924"/>
                  </a:lnTo>
                  <a:lnTo>
                    <a:pt x="4991" y="25697"/>
                  </a:lnTo>
                  <a:lnTo>
                    <a:pt x="5176" y="27084"/>
                  </a:lnTo>
                  <a:lnTo>
                    <a:pt x="5269" y="27916"/>
                  </a:lnTo>
                  <a:lnTo>
                    <a:pt x="5546" y="28747"/>
                  </a:lnTo>
                  <a:lnTo>
                    <a:pt x="6286" y="30226"/>
                  </a:lnTo>
                  <a:lnTo>
                    <a:pt x="7210" y="32445"/>
                  </a:lnTo>
                  <a:lnTo>
                    <a:pt x="7580" y="34016"/>
                  </a:lnTo>
                  <a:lnTo>
                    <a:pt x="7580" y="34848"/>
                  </a:lnTo>
                  <a:lnTo>
                    <a:pt x="7487" y="35680"/>
                  </a:lnTo>
                  <a:lnTo>
                    <a:pt x="6840" y="37344"/>
                  </a:lnTo>
                  <a:lnTo>
                    <a:pt x="5269" y="39655"/>
                  </a:lnTo>
                  <a:lnTo>
                    <a:pt x="4067" y="41134"/>
                  </a:lnTo>
                  <a:lnTo>
                    <a:pt x="2681" y="43167"/>
                  </a:lnTo>
                  <a:lnTo>
                    <a:pt x="832" y="47604"/>
                  </a:lnTo>
                  <a:lnTo>
                    <a:pt x="0" y="52318"/>
                  </a:lnTo>
                  <a:lnTo>
                    <a:pt x="277" y="57033"/>
                  </a:lnTo>
                  <a:lnTo>
                    <a:pt x="1017" y="59343"/>
                  </a:lnTo>
                  <a:lnTo>
                    <a:pt x="2126" y="62209"/>
                  </a:lnTo>
                  <a:lnTo>
                    <a:pt x="4991" y="67385"/>
                  </a:lnTo>
                  <a:lnTo>
                    <a:pt x="6840" y="69789"/>
                  </a:lnTo>
                  <a:lnTo>
                    <a:pt x="12479" y="77738"/>
                  </a:lnTo>
                  <a:lnTo>
                    <a:pt x="13773" y="79309"/>
                  </a:lnTo>
                  <a:lnTo>
                    <a:pt x="16916" y="81990"/>
                  </a:lnTo>
                  <a:lnTo>
                    <a:pt x="18764" y="83007"/>
                  </a:lnTo>
                  <a:lnTo>
                    <a:pt x="20521" y="84024"/>
                  </a:lnTo>
                  <a:lnTo>
                    <a:pt x="24310" y="85595"/>
                  </a:lnTo>
                  <a:lnTo>
                    <a:pt x="28285" y="86797"/>
                  </a:lnTo>
                  <a:lnTo>
                    <a:pt x="32260" y="87536"/>
                  </a:lnTo>
                  <a:lnTo>
                    <a:pt x="34386" y="87628"/>
                  </a:lnTo>
                  <a:lnTo>
                    <a:pt x="37713" y="87813"/>
                  </a:lnTo>
                  <a:lnTo>
                    <a:pt x="44461" y="87166"/>
                  </a:lnTo>
                  <a:lnTo>
                    <a:pt x="50932" y="85410"/>
                  </a:lnTo>
                  <a:lnTo>
                    <a:pt x="57125" y="82729"/>
                  </a:lnTo>
                  <a:lnTo>
                    <a:pt x="59990" y="80881"/>
                  </a:lnTo>
                  <a:lnTo>
                    <a:pt x="61377" y="79864"/>
                  </a:lnTo>
                  <a:lnTo>
                    <a:pt x="63503" y="77183"/>
                  </a:lnTo>
                  <a:lnTo>
                    <a:pt x="65444" y="72377"/>
                  </a:lnTo>
                  <a:lnTo>
                    <a:pt x="66646" y="67108"/>
                  </a:lnTo>
                  <a:lnTo>
                    <a:pt x="67662" y="63688"/>
                  </a:lnTo>
                  <a:lnTo>
                    <a:pt x="69141" y="60637"/>
                  </a:lnTo>
                  <a:lnTo>
                    <a:pt x="71267" y="58049"/>
                  </a:lnTo>
                  <a:lnTo>
                    <a:pt x="72746" y="57033"/>
                  </a:lnTo>
                  <a:lnTo>
                    <a:pt x="73578" y="56478"/>
                  </a:lnTo>
                  <a:lnTo>
                    <a:pt x="75334" y="54999"/>
                  </a:lnTo>
                  <a:lnTo>
                    <a:pt x="77738" y="52318"/>
                  </a:lnTo>
                  <a:lnTo>
                    <a:pt x="80234" y="47881"/>
                  </a:lnTo>
                  <a:lnTo>
                    <a:pt x="81805" y="42890"/>
                  </a:lnTo>
                  <a:lnTo>
                    <a:pt x="82452" y="37621"/>
                  </a:lnTo>
                  <a:lnTo>
                    <a:pt x="82082" y="32352"/>
                  </a:lnTo>
                  <a:lnTo>
                    <a:pt x="80881" y="28563"/>
                  </a:lnTo>
                  <a:lnTo>
                    <a:pt x="79679" y="26252"/>
                  </a:lnTo>
                  <a:lnTo>
                    <a:pt x="78200" y="24126"/>
                  </a:lnTo>
                  <a:lnTo>
                    <a:pt x="76351" y="22277"/>
                  </a:lnTo>
                  <a:lnTo>
                    <a:pt x="75242" y="21445"/>
                  </a:lnTo>
                  <a:lnTo>
                    <a:pt x="75427" y="19874"/>
                  </a:lnTo>
                  <a:lnTo>
                    <a:pt x="75704" y="11832"/>
                  </a:lnTo>
                  <a:lnTo>
                    <a:pt x="75057" y="8042"/>
                  </a:lnTo>
                  <a:lnTo>
                    <a:pt x="74133" y="6008"/>
                  </a:lnTo>
                  <a:lnTo>
                    <a:pt x="73578" y="5361"/>
                  </a:lnTo>
                  <a:lnTo>
                    <a:pt x="72192" y="4252"/>
                  </a:lnTo>
                  <a:lnTo>
                    <a:pt x="69141" y="2496"/>
                  </a:lnTo>
                  <a:lnTo>
                    <a:pt x="65999" y="1202"/>
                  </a:lnTo>
                  <a:lnTo>
                    <a:pt x="62578" y="370"/>
                  </a:lnTo>
                  <a:lnTo>
                    <a:pt x="60822" y="185"/>
                  </a:lnTo>
                  <a:lnTo>
                    <a:pt x="584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7"/>
            <p:cNvSpPr/>
            <p:nvPr/>
          </p:nvSpPr>
          <p:spPr>
            <a:xfrm>
              <a:off x="1733675" y="1014575"/>
              <a:ext cx="2130650" cy="1751650"/>
            </a:xfrm>
            <a:custGeom>
              <a:avLst/>
              <a:gdLst/>
              <a:ahLst/>
              <a:cxnLst/>
              <a:rect l="l" t="t" r="r" b="b"/>
              <a:pathLst>
                <a:path w="85226" h="70066" extrusionOk="0">
                  <a:moveTo>
                    <a:pt x="0" y="0"/>
                  </a:moveTo>
                  <a:lnTo>
                    <a:pt x="8042" y="43075"/>
                  </a:lnTo>
                  <a:lnTo>
                    <a:pt x="20336" y="51117"/>
                  </a:lnTo>
                  <a:lnTo>
                    <a:pt x="37067" y="62024"/>
                  </a:lnTo>
                  <a:lnTo>
                    <a:pt x="40117" y="64150"/>
                  </a:lnTo>
                  <a:lnTo>
                    <a:pt x="44924" y="67015"/>
                  </a:lnTo>
                  <a:lnTo>
                    <a:pt x="49268" y="68864"/>
                  </a:lnTo>
                  <a:lnTo>
                    <a:pt x="54075" y="69696"/>
                  </a:lnTo>
                  <a:lnTo>
                    <a:pt x="57125" y="69696"/>
                  </a:lnTo>
                  <a:lnTo>
                    <a:pt x="74410" y="69881"/>
                  </a:lnTo>
                  <a:lnTo>
                    <a:pt x="77923" y="70066"/>
                  </a:lnTo>
                  <a:lnTo>
                    <a:pt x="85225" y="51209"/>
                  </a:lnTo>
                  <a:lnTo>
                    <a:pt x="54444" y="43075"/>
                  </a:lnTo>
                  <a:lnTo>
                    <a:pt x="41596" y="31243"/>
                  </a:lnTo>
                  <a:lnTo>
                    <a:pt x="21075" y="11739"/>
                  </a:lnTo>
                  <a:lnTo>
                    <a:pt x="17840" y="8504"/>
                  </a:lnTo>
                  <a:lnTo>
                    <a:pt x="13034" y="3975"/>
                  </a:lnTo>
                  <a:lnTo>
                    <a:pt x="9798" y="1941"/>
                  </a:lnTo>
                  <a:lnTo>
                    <a:pt x="7580" y="1017"/>
                  </a:lnTo>
                  <a:lnTo>
                    <a:pt x="3605" y="185"/>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7"/>
            <p:cNvSpPr/>
            <p:nvPr/>
          </p:nvSpPr>
          <p:spPr>
            <a:xfrm>
              <a:off x="2914525" y="1347325"/>
              <a:ext cx="1830225" cy="2206925"/>
            </a:xfrm>
            <a:custGeom>
              <a:avLst/>
              <a:gdLst/>
              <a:ahLst/>
              <a:cxnLst/>
              <a:rect l="l" t="t" r="r" b="b"/>
              <a:pathLst>
                <a:path w="73209" h="88277" extrusionOk="0">
                  <a:moveTo>
                    <a:pt x="71915" y="1"/>
                  </a:moveTo>
                  <a:lnTo>
                    <a:pt x="15530" y="19874"/>
                  </a:lnTo>
                  <a:lnTo>
                    <a:pt x="0" y="86890"/>
                  </a:lnTo>
                  <a:lnTo>
                    <a:pt x="1387" y="88276"/>
                  </a:lnTo>
                  <a:lnTo>
                    <a:pt x="54907" y="68310"/>
                  </a:lnTo>
                  <a:lnTo>
                    <a:pt x="73209" y="1387"/>
                  </a:lnTo>
                  <a:lnTo>
                    <a:pt x="719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7"/>
            <p:cNvSpPr/>
            <p:nvPr/>
          </p:nvSpPr>
          <p:spPr>
            <a:xfrm>
              <a:off x="2914525" y="1844175"/>
              <a:ext cx="420600" cy="1710075"/>
            </a:xfrm>
            <a:custGeom>
              <a:avLst/>
              <a:gdLst/>
              <a:ahLst/>
              <a:cxnLst/>
              <a:rect l="l" t="t" r="r" b="b"/>
              <a:pathLst>
                <a:path w="16824" h="68403" extrusionOk="0">
                  <a:moveTo>
                    <a:pt x="15530" y="0"/>
                  </a:moveTo>
                  <a:lnTo>
                    <a:pt x="0" y="67016"/>
                  </a:lnTo>
                  <a:lnTo>
                    <a:pt x="1387" y="68402"/>
                  </a:lnTo>
                  <a:lnTo>
                    <a:pt x="16824" y="1387"/>
                  </a:lnTo>
                  <a:lnTo>
                    <a:pt x="155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7"/>
            <p:cNvSpPr/>
            <p:nvPr/>
          </p:nvSpPr>
          <p:spPr>
            <a:xfrm>
              <a:off x="2949175" y="1382000"/>
              <a:ext cx="1795575" cy="2172250"/>
            </a:xfrm>
            <a:custGeom>
              <a:avLst/>
              <a:gdLst/>
              <a:ahLst/>
              <a:cxnLst/>
              <a:rect l="l" t="t" r="r" b="b"/>
              <a:pathLst>
                <a:path w="71823" h="86890" extrusionOk="0">
                  <a:moveTo>
                    <a:pt x="71823" y="0"/>
                  </a:moveTo>
                  <a:lnTo>
                    <a:pt x="15438" y="19874"/>
                  </a:lnTo>
                  <a:lnTo>
                    <a:pt x="1" y="86889"/>
                  </a:lnTo>
                  <a:lnTo>
                    <a:pt x="53521" y="66923"/>
                  </a:lnTo>
                  <a:lnTo>
                    <a:pt x="71823"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7"/>
            <p:cNvSpPr/>
            <p:nvPr/>
          </p:nvSpPr>
          <p:spPr>
            <a:xfrm>
              <a:off x="4076900" y="2708425"/>
              <a:ext cx="302750" cy="99400"/>
            </a:xfrm>
            <a:custGeom>
              <a:avLst/>
              <a:gdLst/>
              <a:ahLst/>
              <a:cxnLst/>
              <a:rect l="l" t="t" r="r" b="b"/>
              <a:pathLst>
                <a:path w="12110" h="3976" extrusionOk="0">
                  <a:moveTo>
                    <a:pt x="12109" y="1"/>
                  </a:moveTo>
                  <a:lnTo>
                    <a:pt x="0" y="186"/>
                  </a:lnTo>
                  <a:lnTo>
                    <a:pt x="370" y="740"/>
                  </a:lnTo>
                  <a:lnTo>
                    <a:pt x="2034" y="2035"/>
                  </a:lnTo>
                  <a:lnTo>
                    <a:pt x="4899" y="3329"/>
                  </a:lnTo>
                  <a:lnTo>
                    <a:pt x="8782" y="3976"/>
                  </a:lnTo>
                  <a:lnTo>
                    <a:pt x="11092" y="3883"/>
                  </a:lnTo>
                  <a:lnTo>
                    <a:pt x="1210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7"/>
            <p:cNvSpPr/>
            <p:nvPr/>
          </p:nvSpPr>
          <p:spPr>
            <a:xfrm>
              <a:off x="3663250" y="1652375"/>
              <a:ext cx="667875" cy="305050"/>
            </a:xfrm>
            <a:custGeom>
              <a:avLst/>
              <a:gdLst/>
              <a:ahLst/>
              <a:cxnLst/>
              <a:rect l="l" t="t" r="r" b="b"/>
              <a:pathLst>
                <a:path w="26715" h="12202" extrusionOk="0">
                  <a:moveTo>
                    <a:pt x="25697" y="0"/>
                  </a:moveTo>
                  <a:lnTo>
                    <a:pt x="22462" y="740"/>
                  </a:lnTo>
                  <a:lnTo>
                    <a:pt x="19412" y="2126"/>
                  </a:lnTo>
                  <a:lnTo>
                    <a:pt x="9151" y="5177"/>
                  </a:lnTo>
                  <a:lnTo>
                    <a:pt x="5916" y="6656"/>
                  </a:lnTo>
                  <a:lnTo>
                    <a:pt x="2219" y="8504"/>
                  </a:lnTo>
                  <a:lnTo>
                    <a:pt x="740" y="9521"/>
                  </a:lnTo>
                  <a:lnTo>
                    <a:pt x="463" y="9983"/>
                  </a:lnTo>
                  <a:lnTo>
                    <a:pt x="0" y="12202"/>
                  </a:lnTo>
                  <a:lnTo>
                    <a:pt x="26252" y="2958"/>
                  </a:lnTo>
                  <a:lnTo>
                    <a:pt x="26714" y="647"/>
                  </a:lnTo>
                  <a:lnTo>
                    <a:pt x="26714" y="462"/>
                  </a:lnTo>
                  <a:lnTo>
                    <a:pt x="26529" y="185"/>
                  </a:lnTo>
                  <a:lnTo>
                    <a:pt x="2569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7"/>
            <p:cNvSpPr/>
            <p:nvPr/>
          </p:nvSpPr>
          <p:spPr>
            <a:xfrm>
              <a:off x="3679425" y="1449000"/>
              <a:ext cx="725625" cy="307375"/>
            </a:xfrm>
            <a:custGeom>
              <a:avLst/>
              <a:gdLst/>
              <a:ahLst/>
              <a:cxnLst/>
              <a:rect l="l" t="t" r="r" b="b"/>
              <a:pathLst>
                <a:path w="29025" h="12295" extrusionOk="0">
                  <a:moveTo>
                    <a:pt x="19042" y="1"/>
                  </a:moveTo>
                  <a:lnTo>
                    <a:pt x="16454" y="648"/>
                  </a:lnTo>
                  <a:lnTo>
                    <a:pt x="14882" y="1110"/>
                  </a:lnTo>
                  <a:lnTo>
                    <a:pt x="12479" y="2127"/>
                  </a:lnTo>
                  <a:lnTo>
                    <a:pt x="9891" y="3791"/>
                  </a:lnTo>
                  <a:lnTo>
                    <a:pt x="7857" y="6656"/>
                  </a:lnTo>
                  <a:lnTo>
                    <a:pt x="7765" y="7211"/>
                  </a:lnTo>
                  <a:lnTo>
                    <a:pt x="5824" y="8043"/>
                  </a:lnTo>
                  <a:lnTo>
                    <a:pt x="3790" y="8597"/>
                  </a:lnTo>
                  <a:lnTo>
                    <a:pt x="1942" y="9337"/>
                  </a:lnTo>
                  <a:lnTo>
                    <a:pt x="555" y="10354"/>
                  </a:lnTo>
                  <a:lnTo>
                    <a:pt x="463" y="10908"/>
                  </a:lnTo>
                  <a:lnTo>
                    <a:pt x="0" y="12295"/>
                  </a:lnTo>
                  <a:lnTo>
                    <a:pt x="28748" y="2219"/>
                  </a:lnTo>
                  <a:lnTo>
                    <a:pt x="28748" y="1942"/>
                  </a:lnTo>
                  <a:lnTo>
                    <a:pt x="29025" y="833"/>
                  </a:lnTo>
                  <a:lnTo>
                    <a:pt x="29025" y="556"/>
                  </a:lnTo>
                  <a:lnTo>
                    <a:pt x="28563" y="278"/>
                  </a:lnTo>
                  <a:lnTo>
                    <a:pt x="27361" y="371"/>
                  </a:lnTo>
                  <a:lnTo>
                    <a:pt x="26067" y="740"/>
                  </a:lnTo>
                  <a:lnTo>
                    <a:pt x="22832" y="1850"/>
                  </a:lnTo>
                  <a:lnTo>
                    <a:pt x="22832" y="1665"/>
                  </a:lnTo>
                  <a:lnTo>
                    <a:pt x="22832" y="925"/>
                  </a:lnTo>
                  <a:lnTo>
                    <a:pt x="21908" y="93"/>
                  </a:lnTo>
                  <a:lnTo>
                    <a:pt x="19042" y="1"/>
                  </a:ln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7"/>
            <p:cNvSpPr/>
            <p:nvPr/>
          </p:nvSpPr>
          <p:spPr>
            <a:xfrm>
              <a:off x="3753375" y="1509100"/>
              <a:ext cx="596225" cy="385925"/>
            </a:xfrm>
            <a:custGeom>
              <a:avLst/>
              <a:gdLst/>
              <a:ahLst/>
              <a:cxnLst/>
              <a:rect l="l" t="t" r="r" b="b"/>
              <a:pathLst>
                <a:path w="23849" h="15437" extrusionOk="0">
                  <a:moveTo>
                    <a:pt x="23849" y="0"/>
                  </a:moveTo>
                  <a:lnTo>
                    <a:pt x="555" y="8597"/>
                  </a:lnTo>
                  <a:lnTo>
                    <a:pt x="0" y="11277"/>
                  </a:lnTo>
                  <a:lnTo>
                    <a:pt x="1849" y="10538"/>
                  </a:lnTo>
                  <a:lnTo>
                    <a:pt x="3790" y="10353"/>
                  </a:lnTo>
                  <a:lnTo>
                    <a:pt x="4345" y="10815"/>
                  </a:lnTo>
                  <a:lnTo>
                    <a:pt x="4345" y="11185"/>
                  </a:lnTo>
                  <a:lnTo>
                    <a:pt x="3698" y="13865"/>
                  </a:lnTo>
                  <a:lnTo>
                    <a:pt x="3328" y="15437"/>
                  </a:lnTo>
                  <a:lnTo>
                    <a:pt x="18302" y="9521"/>
                  </a:lnTo>
                  <a:lnTo>
                    <a:pt x="18302" y="9151"/>
                  </a:lnTo>
                  <a:lnTo>
                    <a:pt x="18857" y="6471"/>
                  </a:lnTo>
                  <a:lnTo>
                    <a:pt x="18950" y="5824"/>
                  </a:lnTo>
                  <a:lnTo>
                    <a:pt x="19597" y="4807"/>
                  </a:lnTo>
                  <a:lnTo>
                    <a:pt x="21168" y="3605"/>
                  </a:lnTo>
                  <a:lnTo>
                    <a:pt x="23017" y="2773"/>
                  </a:lnTo>
                  <a:lnTo>
                    <a:pt x="23849" y="0"/>
                  </a:ln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7"/>
            <p:cNvSpPr/>
            <p:nvPr/>
          </p:nvSpPr>
          <p:spPr>
            <a:xfrm>
              <a:off x="3684050" y="1652375"/>
              <a:ext cx="665550" cy="309675"/>
            </a:xfrm>
            <a:custGeom>
              <a:avLst/>
              <a:gdLst/>
              <a:ahLst/>
              <a:cxnLst/>
              <a:rect l="l" t="t" r="r" b="b"/>
              <a:pathLst>
                <a:path w="26622" h="12387" extrusionOk="0">
                  <a:moveTo>
                    <a:pt x="25605" y="0"/>
                  </a:moveTo>
                  <a:lnTo>
                    <a:pt x="22462" y="740"/>
                  </a:lnTo>
                  <a:lnTo>
                    <a:pt x="19319" y="2126"/>
                  </a:lnTo>
                  <a:lnTo>
                    <a:pt x="9151" y="5177"/>
                  </a:lnTo>
                  <a:lnTo>
                    <a:pt x="5916" y="6656"/>
                  </a:lnTo>
                  <a:lnTo>
                    <a:pt x="2126" y="8504"/>
                  </a:lnTo>
                  <a:lnTo>
                    <a:pt x="647" y="9613"/>
                  </a:lnTo>
                  <a:lnTo>
                    <a:pt x="462" y="9983"/>
                  </a:lnTo>
                  <a:lnTo>
                    <a:pt x="0" y="12386"/>
                  </a:lnTo>
                  <a:lnTo>
                    <a:pt x="26159" y="2958"/>
                  </a:lnTo>
                  <a:lnTo>
                    <a:pt x="26344" y="2403"/>
                  </a:lnTo>
                  <a:lnTo>
                    <a:pt x="26622" y="740"/>
                  </a:lnTo>
                  <a:lnTo>
                    <a:pt x="26622" y="462"/>
                  </a:lnTo>
                  <a:lnTo>
                    <a:pt x="26437" y="185"/>
                  </a:lnTo>
                  <a:lnTo>
                    <a:pt x="25605" y="0"/>
                  </a:ln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7"/>
            <p:cNvSpPr/>
            <p:nvPr/>
          </p:nvSpPr>
          <p:spPr>
            <a:xfrm>
              <a:off x="3947475" y="1920425"/>
              <a:ext cx="753375" cy="845800"/>
            </a:xfrm>
            <a:custGeom>
              <a:avLst/>
              <a:gdLst/>
              <a:ahLst/>
              <a:cxnLst/>
              <a:rect l="l" t="t" r="r" b="b"/>
              <a:pathLst>
                <a:path w="30135" h="33832" extrusionOk="0">
                  <a:moveTo>
                    <a:pt x="27731" y="1"/>
                  </a:moveTo>
                  <a:lnTo>
                    <a:pt x="26437" y="555"/>
                  </a:lnTo>
                  <a:lnTo>
                    <a:pt x="25605" y="1387"/>
                  </a:lnTo>
                  <a:lnTo>
                    <a:pt x="24589" y="4992"/>
                  </a:lnTo>
                  <a:lnTo>
                    <a:pt x="23017" y="10631"/>
                  </a:lnTo>
                  <a:lnTo>
                    <a:pt x="22925" y="11000"/>
                  </a:lnTo>
                  <a:lnTo>
                    <a:pt x="21908" y="11925"/>
                  </a:lnTo>
                  <a:lnTo>
                    <a:pt x="19597" y="13404"/>
                  </a:lnTo>
                  <a:lnTo>
                    <a:pt x="15160" y="15437"/>
                  </a:lnTo>
                  <a:lnTo>
                    <a:pt x="10538" y="16916"/>
                  </a:lnTo>
                  <a:lnTo>
                    <a:pt x="8690" y="17286"/>
                  </a:lnTo>
                  <a:lnTo>
                    <a:pt x="5639" y="17748"/>
                  </a:lnTo>
                  <a:lnTo>
                    <a:pt x="2497" y="18672"/>
                  </a:lnTo>
                  <a:lnTo>
                    <a:pt x="1203" y="19504"/>
                  </a:lnTo>
                  <a:lnTo>
                    <a:pt x="371" y="20521"/>
                  </a:lnTo>
                  <a:lnTo>
                    <a:pt x="1" y="21908"/>
                  </a:lnTo>
                  <a:lnTo>
                    <a:pt x="278" y="24311"/>
                  </a:lnTo>
                  <a:lnTo>
                    <a:pt x="1018" y="26529"/>
                  </a:lnTo>
                  <a:lnTo>
                    <a:pt x="1387" y="27639"/>
                  </a:lnTo>
                  <a:lnTo>
                    <a:pt x="2497" y="29395"/>
                  </a:lnTo>
                  <a:lnTo>
                    <a:pt x="3883" y="30966"/>
                  </a:lnTo>
                  <a:lnTo>
                    <a:pt x="5547" y="32168"/>
                  </a:lnTo>
                  <a:lnTo>
                    <a:pt x="7581" y="33000"/>
                  </a:lnTo>
                  <a:lnTo>
                    <a:pt x="9891" y="33555"/>
                  </a:lnTo>
                  <a:lnTo>
                    <a:pt x="13774" y="33832"/>
                  </a:lnTo>
                  <a:lnTo>
                    <a:pt x="16639" y="33555"/>
                  </a:lnTo>
                  <a:lnTo>
                    <a:pt x="18118" y="33277"/>
                  </a:lnTo>
                  <a:lnTo>
                    <a:pt x="21261" y="31891"/>
                  </a:lnTo>
                  <a:lnTo>
                    <a:pt x="24219" y="29580"/>
                  </a:lnTo>
                  <a:lnTo>
                    <a:pt x="26715" y="26160"/>
                  </a:lnTo>
                  <a:lnTo>
                    <a:pt x="27639" y="24034"/>
                  </a:lnTo>
                  <a:lnTo>
                    <a:pt x="28471" y="21261"/>
                  </a:lnTo>
                  <a:lnTo>
                    <a:pt x="29210" y="15715"/>
                  </a:lnTo>
                  <a:lnTo>
                    <a:pt x="29395" y="10538"/>
                  </a:lnTo>
                  <a:lnTo>
                    <a:pt x="29488" y="6101"/>
                  </a:lnTo>
                  <a:lnTo>
                    <a:pt x="29857" y="4438"/>
                  </a:lnTo>
                  <a:lnTo>
                    <a:pt x="30135" y="2866"/>
                  </a:lnTo>
                  <a:lnTo>
                    <a:pt x="29765" y="1202"/>
                  </a:lnTo>
                  <a:lnTo>
                    <a:pt x="29303" y="555"/>
                  </a:lnTo>
                  <a:lnTo>
                    <a:pt x="28563" y="93"/>
                  </a:lnTo>
                  <a:lnTo>
                    <a:pt x="277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7"/>
            <p:cNvSpPr/>
            <p:nvPr/>
          </p:nvSpPr>
          <p:spPr>
            <a:xfrm>
              <a:off x="1068125" y="989150"/>
              <a:ext cx="1338025" cy="4261275"/>
            </a:xfrm>
            <a:custGeom>
              <a:avLst/>
              <a:gdLst/>
              <a:ahLst/>
              <a:cxnLst/>
              <a:rect l="l" t="t" r="r" b="b"/>
              <a:pathLst>
                <a:path w="53521" h="170451" extrusionOk="0">
                  <a:moveTo>
                    <a:pt x="18673" y="0"/>
                  </a:moveTo>
                  <a:lnTo>
                    <a:pt x="16639" y="463"/>
                  </a:lnTo>
                  <a:lnTo>
                    <a:pt x="16454" y="463"/>
                  </a:lnTo>
                  <a:lnTo>
                    <a:pt x="16177" y="3513"/>
                  </a:lnTo>
                  <a:lnTo>
                    <a:pt x="15345" y="12849"/>
                  </a:lnTo>
                  <a:lnTo>
                    <a:pt x="12849" y="39008"/>
                  </a:lnTo>
                  <a:lnTo>
                    <a:pt x="7026" y="98721"/>
                  </a:lnTo>
                  <a:lnTo>
                    <a:pt x="6749" y="100754"/>
                  </a:lnTo>
                  <a:lnTo>
                    <a:pt x="6749" y="101217"/>
                  </a:lnTo>
                  <a:lnTo>
                    <a:pt x="2404" y="146879"/>
                  </a:lnTo>
                  <a:lnTo>
                    <a:pt x="1" y="170450"/>
                  </a:lnTo>
                  <a:lnTo>
                    <a:pt x="1" y="170450"/>
                  </a:lnTo>
                  <a:lnTo>
                    <a:pt x="7673" y="166106"/>
                  </a:lnTo>
                  <a:lnTo>
                    <a:pt x="12110" y="163518"/>
                  </a:lnTo>
                  <a:lnTo>
                    <a:pt x="45017" y="144569"/>
                  </a:lnTo>
                  <a:lnTo>
                    <a:pt x="47513" y="143182"/>
                  </a:lnTo>
                  <a:lnTo>
                    <a:pt x="53521" y="139670"/>
                  </a:lnTo>
                  <a:lnTo>
                    <a:pt x="51302" y="126359"/>
                  </a:lnTo>
                  <a:lnTo>
                    <a:pt x="47513" y="107410"/>
                  </a:lnTo>
                  <a:lnTo>
                    <a:pt x="44739" y="94376"/>
                  </a:lnTo>
                  <a:lnTo>
                    <a:pt x="42798" y="83469"/>
                  </a:lnTo>
                  <a:lnTo>
                    <a:pt x="42336" y="77553"/>
                  </a:lnTo>
                  <a:lnTo>
                    <a:pt x="42244" y="72100"/>
                  </a:lnTo>
                  <a:lnTo>
                    <a:pt x="42244" y="61100"/>
                  </a:lnTo>
                  <a:lnTo>
                    <a:pt x="42613" y="55739"/>
                  </a:lnTo>
                  <a:lnTo>
                    <a:pt x="42891" y="53613"/>
                  </a:lnTo>
                  <a:lnTo>
                    <a:pt x="43076" y="49453"/>
                  </a:lnTo>
                  <a:lnTo>
                    <a:pt x="43076" y="47327"/>
                  </a:lnTo>
                  <a:lnTo>
                    <a:pt x="42798" y="43445"/>
                  </a:lnTo>
                  <a:lnTo>
                    <a:pt x="41782" y="36697"/>
                  </a:lnTo>
                  <a:lnTo>
                    <a:pt x="40025" y="28101"/>
                  </a:lnTo>
                  <a:lnTo>
                    <a:pt x="38824" y="23017"/>
                  </a:lnTo>
                  <a:lnTo>
                    <a:pt x="38269" y="20336"/>
                  </a:lnTo>
                  <a:lnTo>
                    <a:pt x="36605" y="14975"/>
                  </a:lnTo>
                  <a:lnTo>
                    <a:pt x="35588" y="12387"/>
                  </a:lnTo>
                  <a:lnTo>
                    <a:pt x="35034" y="11093"/>
                  </a:lnTo>
                  <a:lnTo>
                    <a:pt x="34294" y="9798"/>
                  </a:lnTo>
                  <a:lnTo>
                    <a:pt x="32815" y="7118"/>
                  </a:lnTo>
                  <a:lnTo>
                    <a:pt x="30042" y="3698"/>
                  </a:lnTo>
                  <a:lnTo>
                    <a:pt x="27824" y="1849"/>
                  </a:lnTo>
                  <a:lnTo>
                    <a:pt x="26622" y="1202"/>
                  </a:lnTo>
                  <a:lnTo>
                    <a:pt x="25790" y="740"/>
                  </a:lnTo>
                  <a:lnTo>
                    <a:pt x="24866" y="463"/>
                  </a:lnTo>
                  <a:lnTo>
                    <a:pt x="228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7"/>
            <p:cNvSpPr/>
            <p:nvPr/>
          </p:nvSpPr>
          <p:spPr>
            <a:xfrm>
              <a:off x="148400" y="3172925"/>
              <a:ext cx="2045150" cy="2609000"/>
            </a:xfrm>
            <a:custGeom>
              <a:avLst/>
              <a:gdLst/>
              <a:ahLst/>
              <a:cxnLst/>
              <a:rect l="l" t="t" r="r" b="b"/>
              <a:pathLst>
                <a:path w="81806" h="104360" extrusionOk="0">
                  <a:moveTo>
                    <a:pt x="15160" y="0"/>
                  </a:moveTo>
                  <a:lnTo>
                    <a:pt x="14606" y="925"/>
                  </a:lnTo>
                  <a:lnTo>
                    <a:pt x="12664" y="4252"/>
                  </a:lnTo>
                  <a:lnTo>
                    <a:pt x="9337" y="10908"/>
                  </a:lnTo>
                  <a:lnTo>
                    <a:pt x="6564" y="17378"/>
                  </a:lnTo>
                  <a:lnTo>
                    <a:pt x="4438" y="23756"/>
                  </a:lnTo>
                  <a:lnTo>
                    <a:pt x="2866" y="30134"/>
                  </a:lnTo>
                  <a:lnTo>
                    <a:pt x="1665" y="36420"/>
                  </a:lnTo>
                  <a:lnTo>
                    <a:pt x="555" y="45571"/>
                  </a:lnTo>
                  <a:lnTo>
                    <a:pt x="278" y="51487"/>
                  </a:lnTo>
                  <a:lnTo>
                    <a:pt x="93" y="58327"/>
                  </a:lnTo>
                  <a:lnTo>
                    <a:pt x="186" y="64890"/>
                  </a:lnTo>
                  <a:lnTo>
                    <a:pt x="371" y="74688"/>
                  </a:lnTo>
                  <a:lnTo>
                    <a:pt x="186" y="94654"/>
                  </a:lnTo>
                  <a:lnTo>
                    <a:pt x="1" y="104359"/>
                  </a:lnTo>
                  <a:lnTo>
                    <a:pt x="31614" y="86057"/>
                  </a:lnTo>
                  <a:lnTo>
                    <a:pt x="36882" y="83099"/>
                  </a:lnTo>
                  <a:lnTo>
                    <a:pt x="44462" y="78755"/>
                  </a:lnTo>
                  <a:lnTo>
                    <a:pt x="48899" y="76167"/>
                  </a:lnTo>
                  <a:lnTo>
                    <a:pt x="81806" y="57218"/>
                  </a:lnTo>
                  <a:lnTo>
                    <a:pt x="81251" y="52688"/>
                  </a:lnTo>
                  <a:lnTo>
                    <a:pt x="80881" y="48251"/>
                  </a:lnTo>
                  <a:lnTo>
                    <a:pt x="80050" y="40579"/>
                  </a:lnTo>
                  <a:lnTo>
                    <a:pt x="79218" y="33462"/>
                  </a:lnTo>
                  <a:lnTo>
                    <a:pt x="77369" y="18765"/>
                  </a:lnTo>
                  <a:lnTo>
                    <a:pt x="75705" y="7672"/>
                  </a:lnTo>
                  <a:lnTo>
                    <a:pt x="71268" y="9151"/>
                  </a:lnTo>
                  <a:lnTo>
                    <a:pt x="62857" y="11462"/>
                  </a:lnTo>
                  <a:lnTo>
                    <a:pt x="55000" y="13034"/>
                  </a:lnTo>
                  <a:lnTo>
                    <a:pt x="47790" y="13773"/>
                  </a:lnTo>
                  <a:lnTo>
                    <a:pt x="44462" y="13958"/>
                  </a:lnTo>
                  <a:lnTo>
                    <a:pt x="43538" y="13958"/>
                  </a:lnTo>
                  <a:lnTo>
                    <a:pt x="41504" y="13866"/>
                  </a:lnTo>
                  <a:lnTo>
                    <a:pt x="39563" y="13681"/>
                  </a:lnTo>
                  <a:lnTo>
                    <a:pt x="38361" y="13588"/>
                  </a:lnTo>
                  <a:lnTo>
                    <a:pt x="36420" y="13403"/>
                  </a:lnTo>
                  <a:lnTo>
                    <a:pt x="32446" y="12572"/>
                  </a:lnTo>
                  <a:lnTo>
                    <a:pt x="28563" y="11462"/>
                  </a:lnTo>
                  <a:lnTo>
                    <a:pt x="24958" y="10076"/>
                  </a:lnTo>
                  <a:lnTo>
                    <a:pt x="21723" y="8320"/>
                  </a:lnTo>
                  <a:lnTo>
                    <a:pt x="18950" y="6286"/>
                  </a:lnTo>
                  <a:lnTo>
                    <a:pt x="16824" y="3975"/>
                  </a:lnTo>
                  <a:lnTo>
                    <a:pt x="15437" y="1387"/>
                  </a:lnTo>
                  <a:lnTo>
                    <a:pt x="151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7"/>
            <p:cNvSpPr/>
            <p:nvPr/>
          </p:nvSpPr>
          <p:spPr>
            <a:xfrm>
              <a:off x="62900" y="3168300"/>
              <a:ext cx="2193050" cy="2664450"/>
            </a:xfrm>
            <a:custGeom>
              <a:avLst/>
              <a:gdLst/>
              <a:ahLst/>
              <a:cxnLst/>
              <a:rect l="l" t="t" r="r" b="b"/>
              <a:pathLst>
                <a:path w="87722" h="106578" extrusionOk="0">
                  <a:moveTo>
                    <a:pt x="18580" y="1"/>
                  </a:moveTo>
                  <a:lnTo>
                    <a:pt x="15160" y="5269"/>
                  </a:lnTo>
                  <a:lnTo>
                    <a:pt x="9059" y="16177"/>
                  </a:lnTo>
                  <a:lnTo>
                    <a:pt x="6379" y="21908"/>
                  </a:lnTo>
                  <a:lnTo>
                    <a:pt x="5270" y="24496"/>
                  </a:lnTo>
                  <a:lnTo>
                    <a:pt x="3606" y="30596"/>
                  </a:lnTo>
                  <a:lnTo>
                    <a:pt x="2219" y="37622"/>
                  </a:lnTo>
                  <a:lnTo>
                    <a:pt x="1202" y="45663"/>
                  </a:lnTo>
                  <a:lnTo>
                    <a:pt x="833" y="50100"/>
                  </a:lnTo>
                  <a:lnTo>
                    <a:pt x="555" y="54814"/>
                  </a:lnTo>
                  <a:lnTo>
                    <a:pt x="278" y="65260"/>
                  </a:lnTo>
                  <a:lnTo>
                    <a:pt x="278" y="71083"/>
                  </a:lnTo>
                  <a:lnTo>
                    <a:pt x="186" y="86242"/>
                  </a:lnTo>
                  <a:lnTo>
                    <a:pt x="1" y="106578"/>
                  </a:lnTo>
                  <a:lnTo>
                    <a:pt x="3421" y="104544"/>
                  </a:lnTo>
                  <a:lnTo>
                    <a:pt x="35034" y="86242"/>
                  </a:lnTo>
                  <a:lnTo>
                    <a:pt x="40210" y="83284"/>
                  </a:lnTo>
                  <a:lnTo>
                    <a:pt x="47882" y="78940"/>
                  </a:lnTo>
                  <a:lnTo>
                    <a:pt x="52319" y="76352"/>
                  </a:lnTo>
                  <a:lnTo>
                    <a:pt x="85226" y="57403"/>
                  </a:lnTo>
                  <a:lnTo>
                    <a:pt x="87722" y="56016"/>
                  </a:lnTo>
                  <a:lnTo>
                    <a:pt x="87167" y="51117"/>
                  </a:lnTo>
                  <a:lnTo>
                    <a:pt x="86612" y="46588"/>
                  </a:lnTo>
                  <a:lnTo>
                    <a:pt x="85780" y="40487"/>
                  </a:lnTo>
                  <a:lnTo>
                    <a:pt x="84948" y="35033"/>
                  </a:lnTo>
                  <a:lnTo>
                    <a:pt x="83747" y="27361"/>
                  </a:lnTo>
                  <a:lnTo>
                    <a:pt x="80604" y="12202"/>
                  </a:lnTo>
                  <a:lnTo>
                    <a:pt x="78755" y="4715"/>
                  </a:lnTo>
                  <a:lnTo>
                    <a:pt x="78663" y="4992"/>
                  </a:lnTo>
                  <a:lnTo>
                    <a:pt x="77276" y="6286"/>
                  </a:lnTo>
                  <a:lnTo>
                    <a:pt x="75335" y="7488"/>
                  </a:lnTo>
                  <a:lnTo>
                    <a:pt x="72192" y="8782"/>
                  </a:lnTo>
                  <a:lnTo>
                    <a:pt x="67756" y="9983"/>
                  </a:lnTo>
                  <a:lnTo>
                    <a:pt x="61655" y="10908"/>
                  </a:lnTo>
                  <a:lnTo>
                    <a:pt x="53705" y="11462"/>
                  </a:lnTo>
                  <a:lnTo>
                    <a:pt x="48899" y="11555"/>
                  </a:lnTo>
                  <a:lnTo>
                    <a:pt x="47235" y="11555"/>
                  </a:lnTo>
                  <a:lnTo>
                    <a:pt x="45109" y="11462"/>
                  </a:lnTo>
                  <a:lnTo>
                    <a:pt x="43168" y="11370"/>
                  </a:lnTo>
                  <a:lnTo>
                    <a:pt x="42983" y="11370"/>
                  </a:lnTo>
                  <a:lnTo>
                    <a:pt x="39101" y="11000"/>
                  </a:lnTo>
                  <a:lnTo>
                    <a:pt x="32723" y="9706"/>
                  </a:lnTo>
                  <a:lnTo>
                    <a:pt x="27731" y="8042"/>
                  </a:lnTo>
                  <a:lnTo>
                    <a:pt x="24126" y="6101"/>
                  </a:lnTo>
                  <a:lnTo>
                    <a:pt x="21538" y="4160"/>
                  </a:lnTo>
                  <a:lnTo>
                    <a:pt x="19874" y="2311"/>
                  </a:lnTo>
                  <a:lnTo>
                    <a:pt x="18580" y="370"/>
                  </a:lnTo>
                  <a:lnTo>
                    <a:pt x="185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7"/>
            <p:cNvSpPr/>
            <p:nvPr/>
          </p:nvSpPr>
          <p:spPr>
            <a:xfrm>
              <a:off x="62900" y="3168300"/>
              <a:ext cx="2193050" cy="2664450"/>
            </a:xfrm>
            <a:custGeom>
              <a:avLst/>
              <a:gdLst/>
              <a:ahLst/>
              <a:cxnLst/>
              <a:rect l="l" t="t" r="r" b="b"/>
              <a:pathLst>
                <a:path w="87722" h="106578" extrusionOk="0">
                  <a:moveTo>
                    <a:pt x="18580" y="1"/>
                  </a:moveTo>
                  <a:lnTo>
                    <a:pt x="15160" y="5269"/>
                  </a:lnTo>
                  <a:lnTo>
                    <a:pt x="9059" y="16177"/>
                  </a:lnTo>
                  <a:lnTo>
                    <a:pt x="6379" y="21908"/>
                  </a:lnTo>
                  <a:lnTo>
                    <a:pt x="5270" y="24496"/>
                  </a:lnTo>
                  <a:lnTo>
                    <a:pt x="3606" y="30596"/>
                  </a:lnTo>
                  <a:lnTo>
                    <a:pt x="2219" y="37622"/>
                  </a:lnTo>
                  <a:lnTo>
                    <a:pt x="1202" y="45663"/>
                  </a:lnTo>
                  <a:lnTo>
                    <a:pt x="833" y="50100"/>
                  </a:lnTo>
                  <a:lnTo>
                    <a:pt x="555" y="54814"/>
                  </a:lnTo>
                  <a:lnTo>
                    <a:pt x="278" y="65260"/>
                  </a:lnTo>
                  <a:lnTo>
                    <a:pt x="278" y="71083"/>
                  </a:lnTo>
                  <a:lnTo>
                    <a:pt x="186" y="86242"/>
                  </a:lnTo>
                  <a:lnTo>
                    <a:pt x="1" y="106578"/>
                  </a:lnTo>
                  <a:lnTo>
                    <a:pt x="3421" y="104544"/>
                  </a:lnTo>
                  <a:lnTo>
                    <a:pt x="35034" y="86242"/>
                  </a:lnTo>
                  <a:lnTo>
                    <a:pt x="40210" y="83284"/>
                  </a:lnTo>
                  <a:lnTo>
                    <a:pt x="47882" y="78940"/>
                  </a:lnTo>
                  <a:lnTo>
                    <a:pt x="52319" y="76352"/>
                  </a:lnTo>
                  <a:lnTo>
                    <a:pt x="85226" y="57403"/>
                  </a:lnTo>
                  <a:lnTo>
                    <a:pt x="87722" y="56016"/>
                  </a:lnTo>
                  <a:lnTo>
                    <a:pt x="87167" y="51117"/>
                  </a:lnTo>
                  <a:lnTo>
                    <a:pt x="86612" y="46588"/>
                  </a:lnTo>
                  <a:lnTo>
                    <a:pt x="85780" y="40487"/>
                  </a:lnTo>
                  <a:lnTo>
                    <a:pt x="84948" y="35033"/>
                  </a:lnTo>
                  <a:lnTo>
                    <a:pt x="83747" y="27361"/>
                  </a:lnTo>
                  <a:lnTo>
                    <a:pt x="80604" y="12202"/>
                  </a:lnTo>
                  <a:lnTo>
                    <a:pt x="78755" y="4715"/>
                  </a:lnTo>
                  <a:lnTo>
                    <a:pt x="78663" y="4992"/>
                  </a:lnTo>
                  <a:lnTo>
                    <a:pt x="77276" y="6286"/>
                  </a:lnTo>
                  <a:lnTo>
                    <a:pt x="75335" y="7488"/>
                  </a:lnTo>
                  <a:lnTo>
                    <a:pt x="72192" y="8782"/>
                  </a:lnTo>
                  <a:lnTo>
                    <a:pt x="67756" y="9983"/>
                  </a:lnTo>
                  <a:lnTo>
                    <a:pt x="61655" y="10908"/>
                  </a:lnTo>
                  <a:lnTo>
                    <a:pt x="53705" y="11462"/>
                  </a:lnTo>
                  <a:lnTo>
                    <a:pt x="48899" y="11555"/>
                  </a:lnTo>
                  <a:lnTo>
                    <a:pt x="47235" y="11555"/>
                  </a:lnTo>
                  <a:lnTo>
                    <a:pt x="45109" y="11462"/>
                  </a:lnTo>
                  <a:lnTo>
                    <a:pt x="43168" y="11370"/>
                  </a:lnTo>
                  <a:lnTo>
                    <a:pt x="42983" y="11370"/>
                  </a:lnTo>
                  <a:lnTo>
                    <a:pt x="39101" y="11000"/>
                  </a:lnTo>
                  <a:lnTo>
                    <a:pt x="32723" y="9706"/>
                  </a:lnTo>
                  <a:lnTo>
                    <a:pt x="27731" y="8042"/>
                  </a:lnTo>
                  <a:lnTo>
                    <a:pt x="24126" y="6101"/>
                  </a:lnTo>
                  <a:lnTo>
                    <a:pt x="21538" y="4160"/>
                  </a:lnTo>
                  <a:lnTo>
                    <a:pt x="19874" y="2311"/>
                  </a:lnTo>
                  <a:lnTo>
                    <a:pt x="18580" y="370"/>
                  </a:lnTo>
                  <a:lnTo>
                    <a:pt x="185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7"/>
            <p:cNvSpPr/>
            <p:nvPr/>
          </p:nvSpPr>
          <p:spPr>
            <a:xfrm>
              <a:off x="1259950" y="4182775"/>
              <a:ext cx="610075" cy="959025"/>
            </a:xfrm>
            <a:custGeom>
              <a:avLst/>
              <a:gdLst/>
              <a:ahLst/>
              <a:cxnLst/>
              <a:rect l="l" t="t" r="r" b="b"/>
              <a:pathLst>
                <a:path w="24403" h="38361" extrusionOk="0">
                  <a:moveTo>
                    <a:pt x="24403" y="0"/>
                  </a:moveTo>
                  <a:lnTo>
                    <a:pt x="22277" y="2126"/>
                  </a:lnTo>
                  <a:lnTo>
                    <a:pt x="17563" y="5454"/>
                  </a:lnTo>
                  <a:lnTo>
                    <a:pt x="12386" y="7950"/>
                  </a:lnTo>
                  <a:lnTo>
                    <a:pt x="6748" y="9614"/>
                  </a:lnTo>
                  <a:lnTo>
                    <a:pt x="3790" y="9983"/>
                  </a:lnTo>
                  <a:lnTo>
                    <a:pt x="2681" y="18580"/>
                  </a:lnTo>
                  <a:lnTo>
                    <a:pt x="0" y="38361"/>
                  </a:lnTo>
                  <a:lnTo>
                    <a:pt x="0" y="38361"/>
                  </a:lnTo>
                  <a:lnTo>
                    <a:pt x="4437" y="35773"/>
                  </a:lnTo>
                  <a:lnTo>
                    <a:pt x="8227" y="17840"/>
                  </a:lnTo>
                  <a:lnTo>
                    <a:pt x="8781" y="14882"/>
                  </a:lnTo>
                  <a:lnTo>
                    <a:pt x="11000" y="13866"/>
                  </a:lnTo>
                  <a:lnTo>
                    <a:pt x="14882" y="11555"/>
                  </a:lnTo>
                  <a:lnTo>
                    <a:pt x="18025" y="9059"/>
                  </a:lnTo>
                  <a:lnTo>
                    <a:pt x="20428" y="6656"/>
                  </a:lnTo>
                  <a:lnTo>
                    <a:pt x="22924" y="3236"/>
                  </a:lnTo>
                  <a:lnTo>
                    <a:pt x="24310" y="370"/>
                  </a:lnTo>
                  <a:lnTo>
                    <a:pt x="24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7"/>
            <p:cNvSpPr/>
            <p:nvPr/>
          </p:nvSpPr>
          <p:spPr>
            <a:xfrm>
              <a:off x="35175" y="1070025"/>
              <a:ext cx="2206900" cy="3591125"/>
            </a:xfrm>
            <a:custGeom>
              <a:avLst/>
              <a:gdLst/>
              <a:ahLst/>
              <a:cxnLst/>
              <a:rect l="l" t="t" r="r" b="b"/>
              <a:pathLst>
                <a:path w="88276" h="143645" extrusionOk="0">
                  <a:moveTo>
                    <a:pt x="34941" y="1"/>
                  </a:moveTo>
                  <a:lnTo>
                    <a:pt x="22185" y="1295"/>
                  </a:lnTo>
                  <a:lnTo>
                    <a:pt x="19227" y="2127"/>
                  </a:lnTo>
                  <a:lnTo>
                    <a:pt x="15622" y="3790"/>
                  </a:lnTo>
                  <a:lnTo>
                    <a:pt x="13681" y="5177"/>
                  </a:lnTo>
                  <a:lnTo>
                    <a:pt x="12110" y="6748"/>
                  </a:lnTo>
                  <a:lnTo>
                    <a:pt x="10815" y="8597"/>
                  </a:lnTo>
                  <a:lnTo>
                    <a:pt x="9984" y="10723"/>
                  </a:lnTo>
                  <a:lnTo>
                    <a:pt x="9336" y="13219"/>
                  </a:lnTo>
                  <a:lnTo>
                    <a:pt x="9152" y="14605"/>
                  </a:lnTo>
                  <a:lnTo>
                    <a:pt x="8597" y="17933"/>
                  </a:lnTo>
                  <a:lnTo>
                    <a:pt x="8042" y="26899"/>
                  </a:lnTo>
                  <a:lnTo>
                    <a:pt x="8412" y="32630"/>
                  </a:lnTo>
                  <a:lnTo>
                    <a:pt x="9059" y="36697"/>
                  </a:lnTo>
                  <a:lnTo>
                    <a:pt x="9614" y="38823"/>
                  </a:lnTo>
                  <a:lnTo>
                    <a:pt x="15807" y="62117"/>
                  </a:lnTo>
                  <a:lnTo>
                    <a:pt x="19319" y="74965"/>
                  </a:lnTo>
                  <a:lnTo>
                    <a:pt x="18857" y="75612"/>
                  </a:lnTo>
                  <a:lnTo>
                    <a:pt x="15530" y="80974"/>
                  </a:lnTo>
                  <a:lnTo>
                    <a:pt x="12479" y="86612"/>
                  </a:lnTo>
                  <a:lnTo>
                    <a:pt x="9152" y="94007"/>
                  </a:lnTo>
                  <a:lnTo>
                    <a:pt x="5824" y="103158"/>
                  </a:lnTo>
                  <a:lnTo>
                    <a:pt x="2866" y="113880"/>
                  </a:lnTo>
                  <a:lnTo>
                    <a:pt x="740" y="126082"/>
                  </a:lnTo>
                  <a:lnTo>
                    <a:pt x="1" y="132830"/>
                  </a:lnTo>
                  <a:lnTo>
                    <a:pt x="2866" y="134586"/>
                  </a:lnTo>
                  <a:lnTo>
                    <a:pt x="8874" y="137544"/>
                  </a:lnTo>
                  <a:lnTo>
                    <a:pt x="14975" y="139947"/>
                  </a:lnTo>
                  <a:lnTo>
                    <a:pt x="21445" y="141611"/>
                  </a:lnTo>
                  <a:lnTo>
                    <a:pt x="28008" y="142813"/>
                  </a:lnTo>
                  <a:lnTo>
                    <a:pt x="34479" y="143552"/>
                  </a:lnTo>
                  <a:lnTo>
                    <a:pt x="41042" y="143644"/>
                  </a:lnTo>
                  <a:lnTo>
                    <a:pt x="47512" y="143460"/>
                  </a:lnTo>
                  <a:lnTo>
                    <a:pt x="53798" y="142813"/>
                  </a:lnTo>
                  <a:lnTo>
                    <a:pt x="59898" y="141888"/>
                  </a:lnTo>
                  <a:lnTo>
                    <a:pt x="65537" y="140594"/>
                  </a:lnTo>
                  <a:lnTo>
                    <a:pt x="70898" y="139115"/>
                  </a:lnTo>
                  <a:lnTo>
                    <a:pt x="75797" y="137266"/>
                  </a:lnTo>
                  <a:lnTo>
                    <a:pt x="80142" y="135418"/>
                  </a:lnTo>
                  <a:lnTo>
                    <a:pt x="83839" y="133292"/>
                  </a:lnTo>
                  <a:lnTo>
                    <a:pt x="86982" y="131166"/>
                  </a:lnTo>
                  <a:lnTo>
                    <a:pt x="88183" y="130057"/>
                  </a:lnTo>
                  <a:lnTo>
                    <a:pt x="87629" y="125250"/>
                  </a:lnTo>
                  <a:lnTo>
                    <a:pt x="85133" y="111477"/>
                  </a:lnTo>
                  <a:lnTo>
                    <a:pt x="82083" y="96040"/>
                  </a:lnTo>
                  <a:lnTo>
                    <a:pt x="79679" y="82730"/>
                  </a:lnTo>
                  <a:lnTo>
                    <a:pt x="79125" y="78293"/>
                  </a:lnTo>
                  <a:lnTo>
                    <a:pt x="79217" y="76352"/>
                  </a:lnTo>
                  <a:lnTo>
                    <a:pt x="79864" y="66092"/>
                  </a:lnTo>
                  <a:lnTo>
                    <a:pt x="80604" y="58882"/>
                  </a:lnTo>
                  <a:lnTo>
                    <a:pt x="81066" y="56016"/>
                  </a:lnTo>
                  <a:lnTo>
                    <a:pt x="82730" y="54075"/>
                  </a:lnTo>
                  <a:lnTo>
                    <a:pt x="85318" y="50285"/>
                  </a:lnTo>
                  <a:lnTo>
                    <a:pt x="87074" y="46495"/>
                  </a:lnTo>
                  <a:lnTo>
                    <a:pt x="87906" y="42890"/>
                  </a:lnTo>
                  <a:lnTo>
                    <a:pt x="88276" y="39285"/>
                  </a:lnTo>
                  <a:lnTo>
                    <a:pt x="87906" y="35865"/>
                  </a:lnTo>
                  <a:lnTo>
                    <a:pt x="87074" y="32538"/>
                  </a:lnTo>
                  <a:lnTo>
                    <a:pt x="85780" y="29395"/>
                  </a:lnTo>
                  <a:lnTo>
                    <a:pt x="85041" y="27916"/>
                  </a:lnTo>
                  <a:lnTo>
                    <a:pt x="83562" y="25143"/>
                  </a:lnTo>
                  <a:lnTo>
                    <a:pt x="80234" y="19874"/>
                  </a:lnTo>
                  <a:lnTo>
                    <a:pt x="75243" y="12664"/>
                  </a:lnTo>
                  <a:lnTo>
                    <a:pt x="70159" y="6748"/>
                  </a:lnTo>
                  <a:lnTo>
                    <a:pt x="67108" y="3698"/>
                  </a:lnTo>
                  <a:lnTo>
                    <a:pt x="64428" y="1572"/>
                  </a:lnTo>
                  <a:lnTo>
                    <a:pt x="62394" y="370"/>
                  </a:lnTo>
                  <a:lnTo>
                    <a:pt x="61562" y="278"/>
                  </a:lnTo>
                  <a:lnTo>
                    <a:pt x="349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7"/>
            <p:cNvSpPr/>
            <p:nvPr/>
          </p:nvSpPr>
          <p:spPr>
            <a:xfrm>
              <a:off x="35175" y="1070025"/>
              <a:ext cx="2206900" cy="3591125"/>
            </a:xfrm>
            <a:custGeom>
              <a:avLst/>
              <a:gdLst/>
              <a:ahLst/>
              <a:cxnLst/>
              <a:rect l="l" t="t" r="r" b="b"/>
              <a:pathLst>
                <a:path w="88276" h="143645" extrusionOk="0">
                  <a:moveTo>
                    <a:pt x="34941" y="1"/>
                  </a:moveTo>
                  <a:lnTo>
                    <a:pt x="22185" y="1295"/>
                  </a:lnTo>
                  <a:lnTo>
                    <a:pt x="19227" y="2127"/>
                  </a:lnTo>
                  <a:lnTo>
                    <a:pt x="15622" y="3790"/>
                  </a:lnTo>
                  <a:lnTo>
                    <a:pt x="13681" y="5177"/>
                  </a:lnTo>
                  <a:lnTo>
                    <a:pt x="12110" y="6748"/>
                  </a:lnTo>
                  <a:lnTo>
                    <a:pt x="10815" y="8597"/>
                  </a:lnTo>
                  <a:lnTo>
                    <a:pt x="9984" y="10723"/>
                  </a:lnTo>
                  <a:lnTo>
                    <a:pt x="9336" y="13219"/>
                  </a:lnTo>
                  <a:lnTo>
                    <a:pt x="9152" y="14605"/>
                  </a:lnTo>
                  <a:lnTo>
                    <a:pt x="8597" y="17933"/>
                  </a:lnTo>
                  <a:lnTo>
                    <a:pt x="8042" y="26899"/>
                  </a:lnTo>
                  <a:lnTo>
                    <a:pt x="8412" y="32630"/>
                  </a:lnTo>
                  <a:lnTo>
                    <a:pt x="9059" y="36697"/>
                  </a:lnTo>
                  <a:lnTo>
                    <a:pt x="9614" y="38823"/>
                  </a:lnTo>
                  <a:lnTo>
                    <a:pt x="15807" y="62117"/>
                  </a:lnTo>
                  <a:lnTo>
                    <a:pt x="19319" y="74965"/>
                  </a:lnTo>
                  <a:lnTo>
                    <a:pt x="18857" y="75612"/>
                  </a:lnTo>
                  <a:lnTo>
                    <a:pt x="15530" y="80974"/>
                  </a:lnTo>
                  <a:lnTo>
                    <a:pt x="12479" y="86612"/>
                  </a:lnTo>
                  <a:lnTo>
                    <a:pt x="9152" y="94007"/>
                  </a:lnTo>
                  <a:lnTo>
                    <a:pt x="5824" y="103158"/>
                  </a:lnTo>
                  <a:lnTo>
                    <a:pt x="2866" y="113880"/>
                  </a:lnTo>
                  <a:lnTo>
                    <a:pt x="740" y="126082"/>
                  </a:lnTo>
                  <a:lnTo>
                    <a:pt x="1" y="132830"/>
                  </a:lnTo>
                  <a:lnTo>
                    <a:pt x="2866" y="134586"/>
                  </a:lnTo>
                  <a:lnTo>
                    <a:pt x="8874" y="137544"/>
                  </a:lnTo>
                  <a:lnTo>
                    <a:pt x="14975" y="139947"/>
                  </a:lnTo>
                  <a:lnTo>
                    <a:pt x="21445" y="141611"/>
                  </a:lnTo>
                  <a:lnTo>
                    <a:pt x="28008" y="142813"/>
                  </a:lnTo>
                  <a:lnTo>
                    <a:pt x="34479" y="143552"/>
                  </a:lnTo>
                  <a:lnTo>
                    <a:pt x="41042" y="143644"/>
                  </a:lnTo>
                  <a:lnTo>
                    <a:pt x="47512" y="143460"/>
                  </a:lnTo>
                  <a:lnTo>
                    <a:pt x="53798" y="142813"/>
                  </a:lnTo>
                  <a:lnTo>
                    <a:pt x="59898" y="141888"/>
                  </a:lnTo>
                  <a:lnTo>
                    <a:pt x="65537" y="140594"/>
                  </a:lnTo>
                  <a:lnTo>
                    <a:pt x="70898" y="139115"/>
                  </a:lnTo>
                  <a:lnTo>
                    <a:pt x="75797" y="137266"/>
                  </a:lnTo>
                  <a:lnTo>
                    <a:pt x="80142" y="135418"/>
                  </a:lnTo>
                  <a:lnTo>
                    <a:pt x="83839" y="133292"/>
                  </a:lnTo>
                  <a:lnTo>
                    <a:pt x="86982" y="131166"/>
                  </a:lnTo>
                  <a:lnTo>
                    <a:pt x="88183" y="130057"/>
                  </a:lnTo>
                  <a:lnTo>
                    <a:pt x="87629" y="125250"/>
                  </a:lnTo>
                  <a:lnTo>
                    <a:pt x="85133" y="111477"/>
                  </a:lnTo>
                  <a:lnTo>
                    <a:pt x="82083" y="96040"/>
                  </a:lnTo>
                  <a:lnTo>
                    <a:pt x="79679" y="82730"/>
                  </a:lnTo>
                  <a:lnTo>
                    <a:pt x="79125" y="78293"/>
                  </a:lnTo>
                  <a:lnTo>
                    <a:pt x="79217" y="76352"/>
                  </a:lnTo>
                  <a:lnTo>
                    <a:pt x="79864" y="66092"/>
                  </a:lnTo>
                  <a:lnTo>
                    <a:pt x="80604" y="58882"/>
                  </a:lnTo>
                  <a:lnTo>
                    <a:pt x="81066" y="56016"/>
                  </a:lnTo>
                  <a:lnTo>
                    <a:pt x="82730" y="54075"/>
                  </a:lnTo>
                  <a:lnTo>
                    <a:pt x="85318" y="50285"/>
                  </a:lnTo>
                  <a:lnTo>
                    <a:pt x="87074" y="46495"/>
                  </a:lnTo>
                  <a:lnTo>
                    <a:pt x="87906" y="42890"/>
                  </a:lnTo>
                  <a:lnTo>
                    <a:pt x="88276" y="39285"/>
                  </a:lnTo>
                  <a:lnTo>
                    <a:pt x="87906" y="35865"/>
                  </a:lnTo>
                  <a:lnTo>
                    <a:pt x="87074" y="32538"/>
                  </a:lnTo>
                  <a:lnTo>
                    <a:pt x="85780" y="29395"/>
                  </a:lnTo>
                  <a:lnTo>
                    <a:pt x="85041" y="27916"/>
                  </a:lnTo>
                  <a:lnTo>
                    <a:pt x="83562" y="25143"/>
                  </a:lnTo>
                  <a:lnTo>
                    <a:pt x="80234" y="19874"/>
                  </a:lnTo>
                  <a:lnTo>
                    <a:pt x="75243" y="12664"/>
                  </a:lnTo>
                  <a:lnTo>
                    <a:pt x="70159" y="6748"/>
                  </a:lnTo>
                  <a:lnTo>
                    <a:pt x="67108" y="3698"/>
                  </a:lnTo>
                  <a:lnTo>
                    <a:pt x="64428" y="1572"/>
                  </a:lnTo>
                  <a:lnTo>
                    <a:pt x="62394" y="370"/>
                  </a:lnTo>
                  <a:lnTo>
                    <a:pt x="61562" y="278"/>
                  </a:lnTo>
                  <a:lnTo>
                    <a:pt x="34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7"/>
            <p:cNvSpPr/>
            <p:nvPr/>
          </p:nvSpPr>
          <p:spPr>
            <a:xfrm>
              <a:off x="-154325" y="1067725"/>
              <a:ext cx="1377325" cy="4892125"/>
            </a:xfrm>
            <a:custGeom>
              <a:avLst/>
              <a:gdLst/>
              <a:ahLst/>
              <a:cxnLst/>
              <a:rect l="l" t="t" r="r" b="b"/>
              <a:pathLst>
                <a:path w="55093" h="195685" extrusionOk="0">
                  <a:moveTo>
                    <a:pt x="38361" y="0"/>
                  </a:moveTo>
                  <a:lnTo>
                    <a:pt x="36143" y="93"/>
                  </a:lnTo>
                  <a:lnTo>
                    <a:pt x="33370" y="277"/>
                  </a:lnTo>
                  <a:lnTo>
                    <a:pt x="29672" y="462"/>
                  </a:lnTo>
                  <a:lnTo>
                    <a:pt x="22370" y="1572"/>
                  </a:lnTo>
                  <a:lnTo>
                    <a:pt x="18765" y="2403"/>
                  </a:lnTo>
                  <a:lnTo>
                    <a:pt x="17286" y="2866"/>
                  </a:lnTo>
                  <a:lnTo>
                    <a:pt x="14698" y="4345"/>
                  </a:lnTo>
                  <a:lnTo>
                    <a:pt x="12664" y="6101"/>
                  </a:lnTo>
                  <a:lnTo>
                    <a:pt x="11185" y="8042"/>
                  </a:lnTo>
                  <a:lnTo>
                    <a:pt x="9614" y="10907"/>
                  </a:lnTo>
                  <a:lnTo>
                    <a:pt x="8690" y="14143"/>
                  </a:lnTo>
                  <a:lnTo>
                    <a:pt x="8690" y="14975"/>
                  </a:lnTo>
                  <a:lnTo>
                    <a:pt x="8690" y="15252"/>
                  </a:lnTo>
                  <a:lnTo>
                    <a:pt x="13404" y="35125"/>
                  </a:lnTo>
                  <a:lnTo>
                    <a:pt x="23017" y="74965"/>
                  </a:lnTo>
                  <a:lnTo>
                    <a:pt x="22740" y="75427"/>
                  </a:lnTo>
                  <a:lnTo>
                    <a:pt x="22647" y="75612"/>
                  </a:lnTo>
                  <a:lnTo>
                    <a:pt x="22555" y="75704"/>
                  </a:lnTo>
                  <a:lnTo>
                    <a:pt x="21816" y="77183"/>
                  </a:lnTo>
                  <a:lnTo>
                    <a:pt x="21723" y="77461"/>
                  </a:lnTo>
                  <a:lnTo>
                    <a:pt x="21631" y="77738"/>
                  </a:lnTo>
                  <a:lnTo>
                    <a:pt x="21538" y="77830"/>
                  </a:lnTo>
                  <a:lnTo>
                    <a:pt x="21538" y="77923"/>
                  </a:lnTo>
                  <a:lnTo>
                    <a:pt x="21446" y="78015"/>
                  </a:lnTo>
                  <a:lnTo>
                    <a:pt x="21446" y="78108"/>
                  </a:lnTo>
                  <a:lnTo>
                    <a:pt x="21353" y="78200"/>
                  </a:lnTo>
                  <a:lnTo>
                    <a:pt x="21353" y="78293"/>
                  </a:lnTo>
                  <a:lnTo>
                    <a:pt x="21076" y="78755"/>
                  </a:lnTo>
                  <a:lnTo>
                    <a:pt x="20891" y="79217"/>
                  </a:lnTo>
                  <a:lnTo>
                    <a:pt x="20614" y="79679"/>
                  </a:lnTo>
                  <a:lnTo>
                    <a:pt x="20337" y="80141"/>
                  </a:lnTo>
                  <a:lnTo>
                    <a:pt x="20152" y="80696"/>
                  </a:lnTo>
                  <a:lnTo>
                    <a:pt x="19967" y="81158"/>
                  </a:lnTo>
                  <a:lnTo>
                    <a:pt x="19505" y="82267"/>
                  </a:lnTo>
                  <a:lnTo>
                    <a:pt x="18950" y="83469"/>
                  </a:lnTo>
                  <a:lnTo>
                    <a:pt x="18673" y="84024"/>
                  </a:lnTo>
                  <a:lnTo>
                    <a:pt x="18488" y="84393"/>
                  </a:lnTo>
                  <a:lnTo>
                    <a:pt x="18303" y="84855"/>
                  </a:lnTo>
                  <a:lnTo>
                    <a:pt x="18118" y="85225"/>
                  </a:lnTo>
                  <a:lnTo>
                    <a:pt x="17286" y="87166"/>
                  </a:lnTo>
                  <a:lnTo>
                    <a:pt x="16454" y="89292"/>
                  </a:lnTo>
                  <a:lnTo>
                    <a:pt x="16177" y="89847"/>
                  </a:lnTo>
                  <a:lnTo>
                    <a:pt x="15992" y="90494"/>
                  </a:lnTo>
                  <a:lnTo>
                    <a:pt x="15622" y="91418"/>
                  </a:lnTo>
                  <a:lnTo>
                    <a:pt x="15160" y="92620"/>
                  </a:lnTo>
                  <a:lnTo>
                    <a:pt x="14790" y="93729"/>
                  </a:lnTo>
                  <a:lnTo>
                    <a:pt x="14513" y="94561"/>
                  </a:lnTo>
                  <a:lnTo>
                    <a:pt x="14143" y="95393"/>
                  </a:lnTo>
                  <a:lnTo>
                    <a:pt x="14143" y="95485"/>
                  </a:lnTo>
                  <a:lnTo>
                    <a:pt x="13496" y="97334"/>
                  </a:lnTo>
                  <a:lnTo>
                    <a:pt x="12849" y="99183"/>
                  </a:lnTo>
                  <a:lnTo>
                    <a:pt x="12572" y="100107"/>
                  </a:lnTo>
                  <a:lnTo>
                    <a:pt x="12295" y="101032"/>
                  </a:lnTo>
                  <a:lnTo>
                    <a:pt x="12110" y="102048"/>
                  </a:lnTo>
                  <a:lnTo>
                    <a:pt x="11740" y="102973"/>
                  </a:lnTo>
                  <a:lnTo>
                    <a:pt x="11185" y="105006"/>
                  </a:lnTo>
                  <a:lnTo>
                    <a:pt x="10631" y="107040"/>
                  </a:lnTo>
                  <a:lnTo>
                    <a:pt x="10354" y="107964"/>
                  </a:lnTo>
                  <a:lnTo>
                    <a:pt x="10169" y="108981"/>
                  </a:lnTo>
                  <a:lnTo>
                    <a:pt x="9891" y="109998"/>
                  </a:lnTo>
                  <a:lnTo>
                    <a:pt x="9614" y="111015"/>
                  </a:lnTo>
                  <a:lnTo>
                    <a:pt x="9522" y="111662"/>
                  </a:lnTo>
                  <a:lnTo>
                    <a:pt x="9244" y="113141"/>
                  </a:lnTo>
                  <a:lnTo>
                    <a:pt x="8690" y="116191"/>
                  </a:lnTo>
                  <a:lnTo>
                    <a:pt x="8228" y="119334"/>
                  </a:lnTo>
                  <a:lnTo>
                    <a:pt x="6194" y="135880"/>
                  </a:lnTo>
                  <a:lnTo>
                    <a:pt x="1572" y="179694"/>
                  </a:lnTo>
                  <a:lnTo>
                    <a:pt x="1" y="195685"/>
                  </a:lnTo>
                  <a:lnTo>
                    <a:pt x="1" y="195685"/>
                  </a:lnTo>
                  <a:lnTo>
                    <a:pt x="8782" y="190601"/>
                  </a:lnTo>
                  <a:lnTo>
                    <a:pt x="12295" y="188567"/>
                  </a:lnTo>
                  <a:lnTo>
                    <a:pt x="43907" y="170265"/>
                  </a:lnTo>
                  <a:lnTo>
                    <a:pt x="44739" y="161946"/>
                  </a:lnTo>
                  <a:lnTo>
                    <a:pt x="45479" y="154182"/>
                  </a:lnTo>
                  <a:lnTo>
                    <a:pt x="45941" y="149005"/>
                  </a:lnTo>
                  <a:lnTo>
                    <a:pt x="46496" y="143736"/>
                  </a:lnTo>
                  <a:lnTo>
                    <a:pt x="49084" y="120997"/>
                  </a:lnTo>
                  <a:lnTo>
                    <a:pt x="51764" y="97889"/>
                  </a:lnTo>
                  <a:lnTo>
                    <a:pt x="51949" y="96687"/>
                  </a:lnTo>
                  <a:lnTo>
                    <a:pt x="52042" y="95393"/>
                  </a:lnTo>
                  <a:lnTo>
                    <a:pt x="52781" y="87906"/>
                  </a:lnTo>
                  <a:lnTo>
                    <a:pt x="53521" y="80881"/>
                  </a:lnTo>
                  <a:lnTo>
                    <a:pt x="53521" y="80696"/>
                  </a:lnTo>
                  <a:lnTo>
                    <a:pt x="53521" y="80603"/>
                  </a:lnTo>
                  <a:lnTo>
                    <a:pt x="53521" y="80234"/>
                  </a:lnTo>
                  <a:lnTo>
                    <a:pt x="53521" y="79587"/>
                  </a:lnTo>
                  <a:lnTo>
                    <a:pt x="54537" y="69234"/>
                  </a:lnTo>
                  <a:lnTo>
                    <a:pt x="55092" y="56016"/>
                  </a:lnTo>
                  <a:lnTo>
                    <a:pt x="54907" y="48898"/>
                  </a:lnTo>
                  <a:lnTo>
                    <a:pt x="54630" y="46033"/>
                  </a:lnTo>
                  <a:lnTo>
                    <a:pt x="54168" y="42520"/>
                  </a:lnTo>
                  <a:lnTo>
                    <a:pt x="53428" y="38823"/>
                  </a:lnTo>
                  <a:lnTo>
                    <a:pt x="52227" y="33277"/>
                  </a:lnTo>
                  <a:lnTo>
                    <a:pt x="49269" y="22277"/>
                  </a:lnTo>
                  <a:lnTo>
                    <a:pt x="44647" y="7765"/>
                  </a:lnTo>
                  <a:lnTo>
                    <a:pt x="42613" y="2034"/>
                  </a:lnTo>
                  <a:lnTo>
                    <a:pt x="42613" y="1941"/>
                  </a:lnTo>
                  <a:lnTo>
                    <a:pt x="42521" y="1849"/>
                  </a:lnTo>
                  <a:lnTo>
                    <a:pt x="42521" y="1664"/>
                  </a:lnTo>
                  <a:lnTo>
                    <a:pt x="42059" y="555"/>
                  </a:lnTo>
                  <a:lnTo>
                    <a:pt x="41966" y="93"/>
                  </a:lnTo>
                  <a:lnTo>
                    <a:pt x="419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7"/>
            <p:cNvSpPr/>
            <p:nvPr/>
          </p:nvSpPr>
          <p:spPr>
            <a:xfrm>
              <a:off x="69850" y="1372750"/>
              <a:ext cx="496850" cy="2523500"/>
            </a:xfrm>
            <a:custGeom>
              <a:avLst/>
              <a:gdLst/>
              <a:ahLst/>
              <a:cxnLst/>
              <a:rect l="l" t="t" r="r" b="b"/>
              <a:pathLst>
                <a:path w="19874" h="100940" extrusionOk="0">
                  <a:moveTo>
                    <a:pt x="16361" y="1"/>
                  </a:moveTo>
                  <a:lnTo>
                    <a:pt x="4252" y="23017"/>
                  </a:lnTo>
                  <a:lnTo>
                    <a:pt x="13865" y="62856"/>
                  </a:lnTo>
                  <a:lnTo>
                    <a:pt x="12664" y="65075"/>
                  </a:lnTo>
                  <a:lnTo>
                    <a:pt x="6193" y="79957"/>
                  </a:lnTo>
                  <a:lnTo>
                    <a:pt x="2773" y="89940"/>
                  </a:lnTo>
                  <a:lnTo>
                    <a:pt x="832" y="97242"/>
                  </a:lnTo>
                  <a:lnTo>
                    <a:pt x="0" y="100940"/>
                  </a:lnTo>
                  <a:lnTo>
                    <a:pt x="1849" y="96040"/>
                  </a:lnTo>
                  <a:lnTo>
                    <a:pt x="5361" y="87721"/>
                  </a:lnTo>
                  <a:lnTo>
                    <a:pt x="8874" y="80974"/>
                  </a:lnTo>
                  <a:lnTo>
                    <a:pt x="12017" y="75705"/>
                  </a:lnTo>
                  <a:lnTo>
                    <a:pt x="16176" y="69974"/>
                  </a:lnTo>
                  <a:lnTo>
                    <a:pt x="19504" y="66554"/>
                  </a:lnTo>
                  <a:lnTo>
                    <a:pt x="19874" y="66276"/>
                  </a:lnTo>
                  <a:lnTo>
                    <a:pt x="14420" y="43630"/>
                  </a:lnTo>
                  <a:lnTo>
                    <a:pt x="14975" y="40764"/>
                  </a:lnTo>
                  <a:lnTo>
                    <a:pt x="17193" y="25697"/>
                  </a:lnTo>
                  <a:lnTo>
                    <a:pt x="17840" y="20521"/>
                  </a:lnTo>
                  <a:lnTo>
                    <a:pt x="18395" y="12387"/>
                  </a:lnTo>
                  <a:lnTo>
                    <a:pt x="18117" y="6286"/>
                  </a:lnTo>
                  <a:lnTo>
                    <a:pt x="17101" y="1664"/>
                  </a:lnTo>
                  <a:lnTo>
                    <a:pt x="163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7"/>
            <p:cNvSpPr/>
            <p:nvPr/>
          </p:nvSpPr>
          <p:spPr>
            <a:xfrm>
              <a:off x="1484100" y="848175"/>
              <a:ext cx="536150" cy="688675"/>
            </a:xfrm>
            <a:custGeom>
              <a:avLst/>
              <a:gdLst/>
              <a:ahLst/>
              <a:cxnLst/>
              <a:rect l="l" t="t" r="r" b="b"/>
              <a:pathLst>
                <a:path w="21446" h="27547" extrusionOk="0">
                  <a:moveTo>
                    <a:pt x="0" y="1"/>
                  </a:moveTo>
                  <a:lnTo>
                    <a:pt x="0" y="9152"/>
                  </a:lnTo>
                  <a:lnTo>
                    <a:pt x="1202" y="9522"/>
                  </a:lnTo>
                  <a:lnTo>
                    <a:pt x="3420" y="10446"/>
                  </a:lnTo>
                  <a:lnTo>
                    <a:pt x="4530" y="11001"/>
                  </a:lnTo>
                  <a:lnTo>
                    <a:pt x="5916" y="11832"/>
                  </a:lnTo>
                  <a:lnTo>
                    <a:pt x="8782" y="13959"/>
                  </a:lnTo>
                  <a:lnTo>
                    <a:pt x="13126" y="17933"/>
                  </a:lnTo>
                  <a:lnTo>
                    <a:pt x="20336" y="25975"/>
                  </a:lnTo>
                  <a:lnTo>
                    <a:pt x="21445" y="27546"/>
                  </a:lnTo>
                  <a:lnTo>
                    <a:pt x="15437" y="17563"/>
                  </a:lnTo>
                  <a:lnTo>
                    <a:pt x="7487" y="4900"/>
                  </a:lnTo>
                  <a:lnTo>
                    <a:pt x="6286" y="3421"/>
                  </a:lnTo>
                  <a:lnTo>
                    <a:pt x="4622" y="1387"/>
                  </a:lnTo>
                  <a:lnTo>
                    <a:pt x="3143" y="371"/>
                  </a:lnTo>
                  <a:lnTo>
                    <a:pt x="1294" y="1"/>
                  </a:lnTo>
                  <a:close/>
                  <a:moveTo>
                    <a:pt x="21445" y="27546"/>
                  </a:moveTo>
                  <a:lnTo>
                    <a:pt x="21445" y="27546"/>
                  </a:lnTo>
                  <a:lnTo>
                    <a:pt x="21445" y="2754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7"/>
            <p:cNvSpPr/>
            <p:nvPr/>
          </p:nvSpPr>
          <p:spPr>
            <a:xfrm>
              <a:off x="770025" y="982225"/>
              <a:ext cx="120200" cy="931300"/>
            </a:xfrm>
            <a:custGeom>
              <a:avLst/>
              <a:gdLst/>
              <a:ahLst/>
              <a:cxnLst/>
              <a:rect l="l" t="t" r="r" b="b"/>
              <a:pathLst>
                <a:path w="4808" h="37252" extrusionOk="0">
                  <a:moveTo>
                    <a:pt x="4345" y="0"/>
                  </a:moveTo>
                  <a:lnTo>
                    <a:pt x="3421" y="370"/>
                  </a:lnTo>
                  <a:lnTo>
                    <a:pt x="1942" y="1849"/>
                  </a:lnTo>
                  <a:lnTo>
                    <a:pt x="925" y="4437"/>
                  </a:lnTo>
                  <a:lnTo>
                    <a:pt x="278" y="7857"/>
                  </a:lnTo>
                  <a:lnTo>
                    <a:pt x="1" y="14235"/>
                  </a:lnTo>
                  <a:lnTo>
                    <a:pt x="278" y="24680"/>
                  </a:lnTo>
                  <a:lnTo>
                    <a:pt x="555" y="30411"/>
                  </a:lnTo>
                  <a:lnTo>
                    <a:pt x="833" y="34756"/>
                  </a:lnTo>
                  <a:lnTo>
                    <a:pt x="833" y="37251"/>
                  </a:lnTo>
                  <a:lnTo>
                    <a:pt x="3051" y="37251"/>
                  </a:lnTo>
                  <a:lnTo>
                    <a:pt x="3051" y="34756"/>
                  </a:lnTo>
                  <a:lnTo>
                    <a:pt x="2774" y="30226"/>
                  </a:lnTo>
                  <a:lnTo>
                    <a:pt x="2219" y="23109"/>
                  </a:lnTo>
                  <a:lnTo>
                    <a:pt x="2312" y="9244"/>
                  </a:lnTo>
                  <a:lnTo>
                    <a:pt x="3144" y="4344"/>
                  </a:lnTo>
                  <a:lnTo>
                    <a:pt x="3883" y="2866"/>
                  </a:lnTo>
                  <a:lnTo>
                    <a:pt x="4438" y="2218"/>
                  </a:lnTo>
                  <a:lnTo>
                    <a:pt x="4807" y="2126"/>
                  </a:lnTo>
                  <a:lnTo>
                    <a:pt x="4345" y="0"/>
                  </a:lnTo>
                  <a:close/>
                </a:path>
              </a:pathLst>
            </a:custGeom>
            <a:solidFill>
              <a:srgbClr val="917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7"/>
            <p:cNvSpPr/>
            <p:nvPr/>
          </p:nvSpPr>
          <p:spPr>
            <a:xfrm>
              <a:off x="358700" y="-653875"/>
              <a:ext cx="231100" cy="208000"/>
            </a:xfrm>
            <a:custGeom>
              <a:avLst/>
              <a:gdLst/>
              <a:ahLst/>
              <a:cxnLst/>
              <a:rect l="l" t="t" r="r" b="b"/>
              <a:pathLst>
                <a:path w="9244" h="8320" extrusionOk="0">
                  <a:moveTo>
                    <a:pt x="4622" y="0"/>
                  </a:moveTo>
                  <a:lnTo>
                    <a:pt x="2589" y="93"/>
                  </a:lnTo>
                  <a:lnTo>
                    <a:pt x="740" y="1017"/>
                  </a:lnTo>
                  <a:lnTo>
                    <a:pt x="0" y="1664"/>
                  </a:lnTo>
                  <a:lnTo>
                    <a:pt x="8135" y="8319"/>
                  </a:lnTo>
                  <a:lnTo>
                    <a:pt x="8689" y="7487"/>
                  </a:lnTo>
                  <a:lnTo>
                    <a:pt x="9244" y="5731"/>
                  </a:lnTo>
                  <a:lnTo>
                    <a:pt x="9244" y="3882"/>
                  </a:lnTo>
                  <a:lnTo>
                    <a:pt x="8320" y="2126"/>
                  </a:lnTo>
                  <a:lnTo>
                    <a:pt x="7580" y="1387"/>
                  </a:lnTo>
                  <a:lnTo>
                    <a:pt x="7395" y="1202"/>
                  </a:lnTo>
                  <a:lnTo>
                    <a:pt x="6563" y="555"/>
                  </a:lnTo>
                  <a:lnTo>
                    <a:pt x="46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7"/>
            <p:cNvSpPr/>
            <p:nvPr/>
          </p:nvSpPr>
          <p:spPr>
            <a:xfrm>
              <a:off x="361000" y="-993575"/>
              <a:ext cx="1853350" cy="1867200"/>
            </a:xfrm>
            <a:custGeom>
              <a:avLst/>
              <a:gdLst/>
              <a:ahLst/>
              <a:cxnLst/>
              <a:rect l="l" t="t" r="r" b="b"/>
              <a:pathLst>
                <a:path w="74134" h="74688" extrusionOk="0">
                  <a:moveTo>
                    <a:pt x="41966" y="0"/>
                  </a:moveTo>
                  <a:lnTo>
                    <a:pt x="33277" y="185"/>
                  </a:lnTo>
                  <a:lnTo>
                    <a:pt x="28378" y="832"/>
                  </a:lnTo>
                  <a:lnTo>
                    <a:pt x="25883" y="1294"/>
                  </a:lnTo>
                  <a:lnTo>
                    <a:pt x="20799" y="3235"/>
                  </a:lnTo>
                  <a:lnTo>
                    <a:pt x="16269" y="6193"/>
                  </a:lnTo>
                  <a:lnTo>
                    <a:pt x="13311" y="8966"/>
                  </a:lnTo>
                  <a:lnTo>
                    <a:pt x="11740" y="11092"/>
                  </a:lnTo>
                  <a:lnTo>
                    <a:pt x="11093" y="12202"/>
                  </a:lnTo>
                  <a:lnTo>
                    <a:pt x="10261" y="13496"/>
                  </a:lnTo>
                  <a:lnTo>
                    <a:pt x="9152" y="16361"/>
                  </a:lnTo>
                  <a:lnTo>
                    <a:pt x="8782" y="17933"/>
                  </a:lnTo>
                  <a:lnTo>
                    <a:pt x="8597" y="19227"/>
                  </a:lnTo>
                  <a:lnTo>
                    <a:pt x="8412" y="20336"/>
                  </a:lnTo>
                  <a:lnTo>
                    <a:pt x="7673" y="20613"/>
                  </a:lnTo>
                  <a:lnTo>
                    <a:pt x="6194" y="21445"/>
                  </a:lnTo>
                  <a:lnTo>
                    <a:pt x="4253" y="23294"/>
                  </a:lnTo>
                  <a:lnTo>
                    <a:pt x="2219" y="26529"/>
                  </a:lnTo>
                  <a:lnTo>
                    <a:pt x="833" y="30504"/>
                  </a:lnTo>
                  <a:lnTo>
                    <a:pt x="1" y="35125"/>
                  </a:lnTo>
                  <a:lnTo>
                    <a:pt x="1" y="39932"/>
                  </a:lnTo>
                  <a:lnTo>
                    <a:pt x="555" y="44646"/>
                  </a:lnTo>
                  <a:lnTo>
                    <a:pt x="2034" y="49176"/>
                  </a:lnTo>
                  <a:lnTo>
                    <a:pt x="3051" y="51302"/>
                  </a:lnTo>
                  <a:lnTo>
                    <a:pt x="4345" y="53243"/>
                  </a:lnTo>
                  <a:lnTo>
                    <a:pt x="7026" y="56940"/>
                  </a:lnTo>
                  <a:lnTo>
                    <a:pt x="11463" y="62024"/>
                  </a:lnTo>
                  <a:lnTo>
                    <a:pt x="17101" y="67847"/>
                  </a:lnTo>
                  <a:lnTo>
                    <a:pt x="19967" y="71545"/>
                  </a:lnTo>
                  <a:lnTo>
                    <a:pt x="20984" y="73671"/>
                  </a:lnTo>
                  <a:lnTo>
                    <a:pt x="21076" y="74688"/>
                  </a:lnTo>
                  <a:lnTo>
                    <a:pt x="63319" y="43537"/>
                  </a:lnTo>
                  <a:lnTo>
                    <a:pt x="64428" y="43167"/>
                  </a:lnTo>
                  <a:lnTo>
                    <a:pt x="66554" y="42335"/>
                  </a:lnTo>
                  <a:lnTo>
                    <a:pt x="68403" y="41134"/>
                  </a:lnTo>
                  <a:lnTo>
                    <a:pt x="70067" y="39747"/>
                  </a:lnTo>
                  <a:lnTo>
                    <a:pt x="71546" y="37991"/>
                  </a:lnTo>
                  <a:lnTo>
                    <a:pt x="72655" y="36050"/>
                  </a:lnTo>
                  <a:lnTo>
                    <a:pt x="73487" y="34016"/>
                  </a:lnTo>
                  <a:lnTo>
                    <a:pt x="73949" y="31798"/>
                  </a:lnTo>
                  <a:lnTo>
                    <a:pt x="74041" y="30596"/>
                  </a:lnTo>
                  <a:lnTo>
                    <a:pt x="74134" y="29117"/>
                  </a:lnTo>
                  <a:lnTo>
                    <a:pt x="73856" y="25974"/>
                  </a:lnTo>
                  <a:lnTo>
                    <a:pt x="73394" y="23016"/>
                  </a:lnTo>
                  <a:lnTo>
                    <a:pt x="72470" y="19966"/>
                  </a:lnTo>
                  <a:lnTo>
                    <a:pt x="71915" y="18580"/>
                  </a:lnTo>
                  <a:lnTo>
                    <a:pt x="70991" y="16454"/>
                  </a:lnTo>
                  <a:lnTo>
                    <a:pt x="68495" y="12386"/>
                  </a:lnTo>
                  <a:lnTo>
                    <a:pt x="65075" y="8689"/>
                  </a:lnTo>
                  <a:lnTo>
                    <a:pt x="60823" y="5361"/>
                  </a:lnTo>
                  <a:lnTo>
                    <a:pt x="55554" y="2773"/>
                  </a:lnTo>
                  <a:lnTo>
                    <a:pt x="49361" y="832"/>
                  </a:lnTo>
                  <a:lnTo>
                    <a:pt x="419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7"/>
            <p:cNvSpPr/>
            <p:nvPr/>
          </p:nvSpPr>
          <p:spPr>
            <a:xfrm>
              <a:off x="541250" y="-623850"/>
              <a:ext cx="1515975" cy="1950400"/>
            </a:xfrm>
            <a:custGeom>
              <a:avLst/>
              <a:gdLst/>
              <a:ahLst/>
              <a:cxnLst/>
              <a:rect l="l" t="t" r="r" b="b"/>
              <a:pathLst>
                <a:path w="60639" h="78016" extrusionOk="0">
                  <a:moveTo>
                    <a:pt x="50563" y="1"/>
                  </a:moveTo>
                  <a:lnTo>
                    <a:pt x="50563" y="2497"/>
                  </a:lnTo>
                  <a:lnTo>
                    <a:pt x="49916" y="6564"/>
                  </a:lnTo>
                  <a:lnTo>
                    <a:pt x="48899" y="9337"/>
                  </a:lnTo>
                  <a:lnTo>
                    <a:pt x="47327" y="12110"/>
                  </a:lnTo>
                  <a:lnTo>
                    <a:pt x="45017" y="14883"/>
                  </a:lnTo>
                  <a:lnTo>
                    <a:pt x="41689" y="17656"/>
                  </a:lnTo>
                  <a:lnTo>
                    <a:pt x="37529" y="20429"/>
                  </a:lnTo>
                  <a:lnTo>
                    <a:pt x="34941" y="21815"/>
                  </a:lnTo>
                  <a:lnTo>
                    <a:pt x="32815" y="22740"/>
                  </a:lnTo>
                  <a:lnTo>
                    <a:pt x="28101" y="24219"/>
                  </a:lnTo>
                  <a:lnTo>
                    <a:pt x="20799" y="25605"/>
                  </a:lnTo>
                  <a:lnTo>
                    <a:pt x="16732" y="26067"/>
                  </a:lnTo>
                  <a:lnTo>
                    <a:pt x="13774" y="27639"/>
                  </a:lnTo>
                  <a:lnTo>
                    <a:pt x="13034" y="26807"/>
                  </a:lnTo>
                  <a:lnTo>
                    <a:pt x="11463" y="25698"/>
                  </a:lnTo>
                  <a:lnTo>
                    <a:pt x="9891" y="24958"/>
                  </a:lnTo>
                  <a:lnTo>
                    <a:pt x="8320" y="24496"/>
                  </a:lnTo>
                  <a:lnTo>
                    <a:pt x="6841" y="24588"/>
                  </a:lnTo>
                  <a:lnTo>
                    <a:pt x="5270" y="24958"/>
                  </a:lnTo>
                  <a:lnTo>
                    <a:pt x="3144" y="26160"/>
                  </a:lnTo>
                  <a:lnTo>
                    <a:pt x="1757" y="27454"/>
                  </a:lnTo>
                  <a:lnTo>
                    <a:pt x="1202" y="28193"/>
                  </a:lnTo>
                  <a:lnTo>
                    <a:pt x="371" y="29857"/>
                  </a:lnTo>
                  <a:lnTo>
                    <a:pt x="1" y="31798"/>
                  </a:lnTo>
                  <a:lnTo>
                    <a:pt x="1" y="33740"/>
                  </a:lnTo>
                  <a:lnTo>
                    <a:pt x="371" y="35773"/>
                  </a:lnTo>
                  <a:lnTo>
                    <a:pt x="1202" y="37807"/>
                  </a:lnTo>
                  <a:lnTo>
                    <a:pt x="2312" y="39748"/>
                  </a:lnTo>
                  <a:lnTo>
                    <a:pt x="3791" y="41504"/>
                  </a:lnTo>
                  <a:lnTo>
                    <a:pt x="4623" y="42244"/>
                  </a:lnTo>
                  <a:lnTo>
                    <a:pt x="5639" y="43168"/>
                  </a:lnTo>
                  <a:lnTo>
                    <a:pt x="7488" y="44277"/>
                  </a:lnTo>
                  <a:lnTo>
                    <a:pt x="9152" y="44832"/>
                  </a:lnTo>
                  <a:lnTo>
                    <a:pt x="10538" y="44924"/>
                  </a:lnTo>
                  <a:lnTo>
                    <a:pt x="13034" y="44277"/>
                  </a:lnTo>
                  <a:lnTo>
                    <a:pt x="13404" y="43815"/>
                  </a:lnTo>
                  <a:lnTo>
                    <a:pt x="13589" y="67571"/>
                  </a:lnTo>
                  <a:lnTo>
                    <a:pt x="13866" y="68310"/>
                  </a:lnTo>
                  <a:lnTo>
                    <a:pt x="17286" y="72562"/>
                  </a:lnTo>
                  <a:lnTo>
                    <a:pt x="20614" y="74873"/>
                  </a:lnTo>
                  <a:lnTo>
                    <a:pt x="23572" y="76167"/>
                  </a:lnTo>
                  <a:lnTo>
                    <a:pt x="25236" y="76814"/>
                  </a:lnTo>
                  <a:lnTo>
                    <a:pt x="26807" y="77276"/>
                  </a:lnTo>
                  <a:lnTo>
                    <a:pt x="29672" y="77831"/>
                  </a:lnTo>
                  <a:lnTo>
                    <a:pt x="33370" y="78016"/>
                  </a:lnTo>
                  <a:lnTo>
                    <a:pt x="37252" y="77184"/>
                  </a:lnTo>
                  <a:lnTo>
                    <a:pt x="39748" y="75705"/>
                  </a:lnTo>
                  <a:lnTo>
                    <a:pt x="40395" y="74688"/>
                  </a:lnTo>
                  <a:lnTo>
                    <a:pt x="40672" y="74226"/>
                  </a:lnTo>
                  <a:lnTo>
                    <a:pt x="40765" y="73117"/>
                  </a:lnTo>
                  <a:lnTo>
                    <a:pt x="40302" y="71453"/>
                  </a:lnTo>
                  <a:lnTo>
                    <a:pt x="38269" y="68587"/>
                  </a:lnTo>
                  <a:lnTo>
                    <a:pt x="37714" y="68033"/>
                  </a:lnTo>
                  <a:lnTo>
                    <a:pt x="37714" y="57218"/>
                  </a:lnTo>
                  <a:lnTo>
                    <a:pt x="41966" y="57865"/>
                  </a:lnTo>
                  <a:lnTo>
                    <a:pt x="47605" y="58235"/>
                  </a:lnTo>
                  <a:lnTo>
                    <a:pt x="50748" y="57865"/>
                  </a:lnTo>
                  <a:lnTo>
                    <a:pt x="51949" y="57403"/>
                  </a:lnTo>
                  <a:lnTo>
                    <a:pt x="53058" y="56756"/>
                  </a:lnTo>
                  <a:lnTo>
                    <a:pt x="55184" y="54815"/>
                  </a:lnTo>
                  <a:lnTo>
                    <a:pt x="56663" y="52781"/>
                  </a:lnTo>
                  <a:lnTo>
                    <a:pt x="58050" y="49916"/>
                  </a:lnTo>
                  <a:lnTo>
                    <a:pt x="59159" y="46311"/>
                  </a:lnTo>
                  <a:lnTo>
                    <a:pt x="60083" y="41596"/>
                  </a:lnTo>
                  <a:lnTo>
                    <a:pt x="60546" y="35773"/>
                  </a:lnTo>
                  <a:lnTo>
                    <a:pt x="60638" y="32353"/>
                  </a:lnTo>
                  <a:lnTo>
                    <a:pt x="60638" y="28378"/>
                  </a:lnTo>
                  <a:lnTo>
                    <a:pt x="60268" y="21261"/>
                  </a:lnTo>
                  <a:lnTo>
                    <a:pt x="59436" y="15437"/>
                  </a:lnTo>
                  <a:lnTo>
                    <a:pt x="58327" y="10723"/>
                  </a:lnTo>
                  <a:lnTo>
                    <a:pt x="56941" y="6841"/>
                  </a:lnTo>
                  <a:lnTo>
                    <a:pt x="55277" y="4068"/>
                  </a:lnTo>
                  <a:lnTo>
                    <a:pt x="53428" y="1849"/>
                  </a:lnTo>
                  <a:lnTo>
                    <a:pt x="51579" y="463"/>
                  </a:lnTo>
                  <a:lnTo>
                    <a:pt x="505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7"/>
            <p:cNvSpPr/>
            <p:nvPr/>
          </p:nvSpPr>
          <p:spPr>
            <a:xfrm>
              <a:off x="887900" y="-11450"/>
              <a:ext cx="127100" cy="261150"/>
            </a:xfrm>
            <a:custGeom>
              <a:avLst/>
              <a:gdLst/>
              <a:ahLst/>
              <a:cxnLst/>
              <a:rect l="l" t="t" r="r" b="b"/>
              <a:pathLst>
                <a:path w="5084" h="10446" extrusionOk="0">
                  <a:moveTo>
                    <a:pt x="0" y="0"/>
                  </a:moveTo>
                  <a:lnTo>
                    <a:pt x="0" y="10445"/>
                  </a:lnTo>
                  <a:lnTo>
                    <a:pt x="1109" y="10445"/>
                  </a:lnTo>
                  <a:lnTo>
                    <a:pt x="2866" y="9706"/>
                  </a:lnTo>
                  <a:lnTo>
                    <a:pt x="4160" y="8412"/>
                  </a:lnTo>
                  <a:lnTo>
                    <a:pt x="4992" y="6655"/>
                  </a:lnTo>
                  <a:lnTo>
                    <a:pt x="5084" y="5639"/>
                  </a:lnTo>
                  <a:lnTo>
                    <a:pt x="5084" y="5546"/>
                  </a:lnTo>
                  <a:lnTo>
                    <a:pt x="5084" y="5361"/>
                  </a:lnTo>
                  <a:lnTo>
                    <a:pt x="4992" y="4252"/>
                  </a:lnTo>
                  <a:lnTo>
                    <a:pt x="4160" y="2403"/>
                  </a:lnTo>
                  <a:lnTo>
                    <a:pt x="2866" y="1017"/>
                  </a:lnTo>
                  <a:lnTo>
                    <a:pt x="1017" y="92"/>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7"/>
            <p:cNvSpPr/>
            <p:nvPr/>
          </p:nvSpPr>
          <p:spPr>
            <a:xfrm>
              <a:off x="1819175" y="-36875"/>
              <a:ext cx="124800" cy="124800"/>
            </a:xfrm>
            <a:custGeom>
              <a:avLst/>
              <a:gdLst/>
              <a:ahLst/>
              <a:cxnLst/>
              <a:rect l="l" t="t" r="r" b="b"/>
              <a:pathLst>
                <a:path w="4992" h="4992" extrusionOk="0">
                  <a:moveTo>
                    <a:pt x="2034" y="0"/>
                  </a:moveTo>
                  <a:lnTo>
                    <a:pt x="1110" y="370"/>
                  </a:lnTo>
                  <a:lnTo>
                    <a:pt x="462" y="1109"/>
                  </a:lnTo>
                  <a:lnTo>
                    <a:pt x="0" y="1941"/>
                  </a:lnTo>
                  <a:lnTo>
                    <a:pt x="0" y="2496"/>
                  </a:lnTo>
                  <a:lnTo>
                    <a:pt x="0" y="3051"/>
                  </a:lnTo>
                  <a:lnTo>
                    <a:pt x="370" y="3883"/>
                  </a:lnTo>
                  <a:lnTo>
                    <a:pt x="1110" y="4622"/>
                  </a:lnTo>
                  <a:lnTo>
                    <a:pt x="1941" y="4992"/>
                  </a:lnTo>
                  <a:lnTo>
                    <a:pt x="3051" y="4992"/>
                  </a:lnTo>
                  <a:lnTo>
                    <a:pt x="3883" y="4530"/>
                  </a:lnTo>
                  <a:lnTo>
                    <a:pt x="4530" y="3883"/>
                  </a:lnTo>
                  <a:lnTo>
                    <a:pt x="4992" y="2958"/>
                  </a:lnTo>
                  <a:lnTo>
                    <a:pt x="4992" y="2496"/>
                  </a:lnTo>
                  <a:lnTo>
                    <a:pt x="4992" y="1941"/>
                  </a:lnTo>
                  <a:lnTo>
                    <a:pt x="4530" y="1109"/>
                  </a:lnTo>
                  <a:lnTo>
                    <a:pt x="3883" y="462"/>
                  </a:lnTo>
                  <a:lnTo>
                    <a:pt x="305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7"/>
            <p:cNvSpPr/>
            <p:nvPr/>
          </p:nvSpPr>
          <p:spPr>
            <a:xfrm>
              <a:off x="1320025" y="-11450"/>
              <a:ext cx="134050" cy="136350"/>
            </a:xfrm>
            <a:custGeom>
              <a:avLst/>
              <a:gdLst/>
              <a:ahLst/>
              <a:cxnLst/>
              <a:rect l="l" t="t" r="r" b="b"/>
              <a:pathLst>
                <a:path w="5362" h="5454" extrusionOk="0">
                  <a:moveTo>
                    <a:pt x="2219" y="0"/>
                  </a:moveTo>
                  <a:lnTo>
                    <a:pt x="1294" y="370"/>
                  </a:lnTo>
                  <a:lnTo>
                    <a:pt x="555" y="1109"/>
                  </a:lnTo>
                  <a:lnTo>
                    <a:pt x="0" y="2034"/>
                  </a:lnTo>
                  <a:lnTo>
                    <a:pt x="0" y="2588"/>
                  </a:lnTo>
                  <a:lnTo>
                    <a:pt x="0" y="3143"/>
                  </a:lnTo>
                  <a:lnTo>
                    <a:pt x="370" y="4160"/>
                  </a:lnTo>
                  <a:lnTo>
                    <a:pt x="1110" y="4992"/>
                  </a:lnTo>
                  <a:lnTo>
                    <a:pt x="2034" y="5361"/>
                  </a:lnTo>
                  <a:lnTo>
                    <a:pt x="2589" y="5454"/>
                  </a:lnTo>
                  <a:lnTo>
                    <a:pt x="3143" y="5454"/>
                  </a:lnTo>
                  <a:lnTo>
                    <a:pt x="4067" y="5084"/>
                  </a:lnTo>
                  <a:lnTo>
                    <a:pt x="4899" y="4252"/>
                  </a:lnTo>
                  <a:lnTo>
                    <a:pt x="5269" y="3328"/>
                  </a:lnTo>
                  <a:lnTo>
                    <a:pt x="5362" y="2773"/>
                  </a:lnTo>
                  <a:lnTo>
                    <a:pt x="5362" y="2218"/>
                  </a:lnTo>
                  <a:lnTo>
                    <a:pt x="4992" y="1202"/>
                  </a:lnTo>
                  <a:lnTo>
                    <a:pt x="4252" y="462"/>
                  </a:lnTo>
                  <a:lnTo>
                    <a:pt x="3328" y="92"/>
                  </a:lnTo>
                  <a:lnTo>
                    <a:pt x="277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7"/>
            <p:cNvSpPr/>
            <p:nvPr/>
          </p:nvSpPr>
          <p:spPr>
            <a:xfrm>
              <a:off x="1823800" y="-210200"/>
              <a:ext cx="164100" cy="120200"/>
            </a:xfrm>
            <a:custGeom>
              <a:avLst/>
              <a:gdLst/>
              <a:ahLst/>
              <a:cxnLst/>
              <a:rect l="l" t="t" r="r" b="b"/>
              <a:pathLst>
                <a:path w="6564" h="4808" extrusionOk="0">
                  <a:moveTo>
                    <a:pt x="3513" y="1"/>
                  </a:moveTo>
                  <a:lnTo>
                    <a:pt x="2311" y="93"/>
                  </a:lnTo>
                  <a:lnTo>
                    <a:pt x="1109" y="648"/>
                  </a:lnTo>
                  <a:lnTo>
                    <a:pt x="185" y="1664"/>
                  </a:lnTo>
                  <a:lnTo>
                    <a:pt x="0" y="2219"/>
                  </a:lnTo>
                  <a:lnTo>
                    <a:pt x="6471" y="4807"/>
                  </a:lnTo>
                  <a:lnTo>
                    <a:pt x="6563" y="4160"/>
                  </a:lnTo>
                  <a:lnTo>
                    <a:pt x="6563" y="2774"/>
                  </a:lnTo>
                  <a:lnTo>
                    <a:pt x="6008" y="1572"/>
                  </a:lnTo>
                  <a:lnTo>
                    <a:pt x="5084" y="555"/>
                  </a:lnTo>
                  <a:lnTo>
                    <a:pt x="4437" y="278"/>
                  </a:lnTo>
                  <a:lnTo>
                    <a:pt x="4252" y="278"/>
                  </a:lnTo>
                  <a:lnTo>
                    <a:pt x="4252" y="185"/>
                  </a:lnTo>
                  <a:lnTo>
                    <a:pt x="351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7"/>
            <p:cNvSpPr/>
            <p:nvPr/>
          </p:nvSpPr>
          <p:spPr>
            <a:xfrm>
              <a:off x="1659725" y="-25325"/>
              <a:ext cx="205675" cy="385950"/>
            </a:xfrm>
            <a:custGeom>
              <a:avLst/>
              <a:gdLst/>
              <a:ahLst/>
              <a:cxnLst/>
              <a:rect l="l" t="t" r="r" b="b"/>
              <a:pathLst>
                <a:path w="8227" h="15438" extrusionOk="0">
                  <a:moveTo>
                    <a:pt x="278" y="0"/>
                  </a:moveTo>
                  <a:lnTo>
                    <a:pt x="0" y="15437"/>
                  </a:lnTo>
                  <a:lnTo>
                    <a:pt x="8227" y="13588"/>
                  </a:lnTo>
                  <a:lnTo>
                    <a:pt x="27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7"/>
            <p:cNvSpPr/>
            <p:nvPr/>
          </p:nvSpPr>
          <p:spPr>
            <a:xfrm>
              <a:off x="1417075" y="439150"/>
              <a:ext cx="208000" cy="145625"/>
            </a:xfrm>
            <a:custGeom>
              <a:avLst/>
              <a:gdLst/>
              <a:ahLst/>
              <a:cxnLst/>
              <a:rect l="l" t="t" r="r" b="b"/>
              <a:pathLst>
                <a:path w="8320" h="5825" extrusionOk="0">
                  <a:moveTo>
                    <a:pt x="185" y="1"/>
                  </a:moveTo>
                  <a:lnTo>
                    <a:pt x="1" y="925"/>
                  </a:lnTo>
                  <a:lnTo>
                    <a:pt x="185" y="2681"/>
                  </a:lnTo>
                  <a:lnTo>
                    <a:pt x="1017" y="4160"/>
                  </a:lnTo>
                  <a:lnTo>
                    <a:pt x="2311" y="5270"/>
                  </a:lnTo>
                  <a:lnTo>
                    <a:pt x="3143" y="5639"/>
                  </a:lnTo>
                  <a:lnTo>
                    <a:pt x="3328" y="5732"/>
                  </a:lnTo>
                  <a:lnTo>
                    <a:pt x="3421" y="5732"/>
                  </a:lnTo>
                  <a:lnTo>
                    <a:pt x="4253" y="5824"/>
                  </a:lnTo>
                  <a:lnTo>
                    <a:pt x="5824" y="5455"/>
                  </a:lnTo>
                  <a:lnTo>
                    <a:pt x="7118" y="4623"/>
                  </a:lnTo>
                  <a:lnTo>
                    <a:pt x="8042" y="3328"/>
                  </a:lnTo>
                  <a:lnTo>
                    <a:pt x="8320" y="2497"/>
                  </a:lnTo>
                  <a:lnTo>
                    <a:pt x="1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7"/>
            <p:cNvSpPr/>
            <p:nvPr/>
          </p:nvSpPr>
          <p:spPr>
            <a:xfrm>
              <a:off x="1417075" y="476125"/>
              <a:ext cx="117875" cy="106325"/>
            </a:xfrm>
            <a:custGeom>
              <a:avLst/>
              <a:gdLst/>
              <a:ahLst/>
              <a:cxnLst/>
              <a:rect l="l" t="t" r="r" b="b"/>
              <a:pathLst>
                <a:path w="4715" h="4253" extrusionOk="0">
                  <a:moveTo>
                    <a:pt x="1" y="1"/>
                  </a:moveTo>
                  <a:lnTo>
                    <a:pt x="93" y="740"/>
                  </a:lnTo>
                  <a:lnTo>
                    <a:pt x="555" y="2034"/>
                  </a:lnTo>
                  <a:lnTo>
                    <a:pt x="1387" y="3051"/>
                  </a:lnTo>
                  <a:lnTo>
                    <a:pt x="2496" y="3883"/>
                  </a:lnTo>
                  <a:lnTo>
                    <a:pt x="3051" y="4160"/>
                  </a:lnTo>
                  <a:lnTo>
                    <a:pt x="3883" y="4253"/>
                  </a:lnTo>
                  <a:lnTo>
                    <a:pt x="4715" y="4253"/>
                  </a:lnTo>
                  <a:lnTo>
                    <a:pt x="4622" y="3421"/>
                  </a:lnTo>
                  <a:lnTo>
                    <a:pt x="3883" y="1942"/>
                  </a:lnTo>
                  <a:lnTo>
                    <a:pt x="2774" y="740"/>
                  </a:lnTo>
                  <a:lnTo>
                    <a:pt x="1295" y="93"/>
                  </a:lnTo>
                  <a:lnTo>
                    <a:pt x="3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7"/>
            <p:cNvSpPr/>
            <p:nvPr/>
          </p:nvSpPr>
          <p:spPr>
            <a:xfrm>
              <a:off x="989575" y="584750"/>
              <a:ext cx="494550" cy="316600"/>
            </a:xfrm>
            <a:custGeom>
              <a:avLst/>
              <a:gdLst/>
              <a:ahLst/>
              <a:cxnLst/>
              <a:rect l="l" t="t" r="r" b="b"/>
              <a:pathLst>
                <a:path w="19782" h="12664" extrusionOk="0">
                  <a:moveTo>
                    <a:pt x="0" y="0"/>
                  </a:moveTo>
                  <a:lnTo>
                    <a:pt x="647" y="1849"/>
                  </a:lnTo>
                  <a:lnTo>
                    <a:pt x="2866" y="4899"/>
                  </a:lnTo>
                  <a:lnTo>
                    <a:pt x="4252" y="6193"/>
                  </a:lnTo>
                  <a:lnTo>
                    <a:pt x="5916" y="7395"/>
                  </a:lnTo>
                  <a:lnTo>
                    <a:pt x="10815" y="9613"/>
                  </a:lnTo>
                  <a:lnTo>
                    <a:pt x="18302" y="12202"/>
                  </a:lnTo>
                  <a:lnTo>
                    <a:pt x="19781" y="12664"/>
                  </a:lnTo>
                  <a:lnTo>
                    <a:pt x="19781" y="8966"/>
                  </a:lnTo>
                  <a:lnTo>
                    <a:pt x="17378" y="8597"/>
                  </a:lnTo>
                  <a:lnTo>
                    <a:pt x="11555" y="7118"/>
                  </a:lnTo>
                  <a:lnTo>
                    <a:pt x="6933" y="5454"/>
                  </a:lnTo>
                  <a:lnTo>
                    <a:pt x="4252" y="4067"/>
                  </a:lnTo>
                  <a:lnTo>
                    <a:pt x="2034" y="2588"/>
                  </a:lnTo>
                  <a:lnTo>
                    <a:pt x="370" y="925"/>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7"/>
            <p:cNvSpPr/>
            <p:nvPr/>
          </p:nvSpPr>
          <p:spPr>
            <a:xfrm>
              <a:off x="661425" y="845875"/>
              <a:ext cx="570800" cy="2246200"/>
            </a:xfrm>
            <a:custGeom>
              <a:avLst/>
              <a:gdLst/>
              <a:ahLst/>
              <a:cxnLst/>
              <a:rect l="l" t="t" r="r" b="b"/>
              <a:pathLst>
                <a:path w="22832" h="89848" extrusionOk="0">
                  <a:moveTo>
                    <a:pt x="8227" y="0"/>
                  </a:moveTo>
                  <a:lnTo>
                    <a:pt x="7118" y="185"/>
                  </a:lnTo>
                  <a:lnTo>
                    <a:pt x="6009" y="832"/>
                  </a:lnTo>
                  <a:lnTo>
                    <a:pt x="5084" y="1849"/>
                  </a:lnTo>
                  <a:lnTo>
                    <a:pt x="4622" y="2589"/>
                  </a:lnTo>
                  <a:lnTo>
                    <a:pt x="2034" y="6933"/>
                  </a:lnTo>
                  <a:lnTo>
                    <a:pt x="647" y="9151"/>
                  </a:lnTo>
                  <a:lnTo>
                    <a:pt x="463" y="11000"/>
                  </a:lnTo>
                  <a:lnTo>
                    <a:pt x="0" y="20244"/>
                  </a:lnTo>
                  <a:lnTo>
                    <a:pt x="185" y="25882"/>
                  </a:lnTo>
                  <a:lnTo>
                    <a:pt x="647" y="27638"/>
                  </a:lnTo>
                  <a:lnTo>
                    <a:pt x="1017" y="28285"/>
                  </a:lnTo>
                  <a:lnTo>
                    <a:pt x="2404" y="30227"/>
                  </a:lnTo>
                  <a:lnTo>
                    <a:pt x="5731" y="33832"/>
                  </a:lnTo>
                  <a:lnTo>
                    <a:pt x="13681" y="41319"/>
                  </a:lnTo>
                  <a:lnTo>
                    <a:pt x="15437" y="42798"/>
                  </a:lnTo>
                  <a:lnTo>
                    <a:pt x="14882" y="44462"/>
                  </a:lnTo>
                  <a:lnTo>
                    <a:pt x="12941" y="52966"/>
                  </a:lnTo>
                  <a:lnTo>
                    <a:pt x="11925" y="58512"/>
                  </a:lnTo>
                  <a:lnTo>
                    <a:pt x="11740" y="60360"/>
                  </a:lnTo>
                  <a:lnTo>
                    <a:pt x="11740" y="61285"/>
                  </a:lnTo>
                  <a:lnTo>
                    <a:pt x="12387" y="64058"/>
                  </a:lnTo>
                  <a:lnTo>
                    <a:pt x="14235" y="69327"/>
                  </a:lnTo>
                  <a:lnTo>
                    <a:pt x="17471" y="77923"/>
                  </a:lnTo>
                  <a:lnTo>
                    <a:pt x="19597" y="84301"/>
                  </a:lnTo>
                  <a:lnTo>
                    <a:pt x="20521" y="88183"/>
                  </a:lnTo>
                  <a:lnTo>
                    <a:pt x="20798" y="89847"/>
                  </a:lnTo>
                  <a:lnTo>
                    <a:pt x="21168" y="86519"/>
                  </a:lnTo>
                  <a:lnTo>
                    <a:pt x="22555" y="69327"/>
                  </a:lnTo>
                  <a:lnTo>
                    <a:pt x="22832" y="60453"/>
                  </a:lnTo>
                  <a:lnTo>
                    <a:pt x="22739" y="55554"/>
                  </a:lnTo>
                  <a:lnTo>
                    <a:pt x="22462" y="53613"/>
                  </a:lnTo>
                  <a:lnTo>
                    <a:pt x="22000" y="50470"/>
                  </a:lnTo>
                  <a:lnTo>
                    <a:pt x="20706" y="43907"/>
                  </a:lnTo>
                  <a:lnTo>
                    <a:pt x="18210" y="33924"/>
                  </a:lnTo>
                  <a:lnTo>
                    <a:pt x="14143" y="21445"/>
                  </a:lnTo>
                  <a:lnTo>
                    <a:pt x="10353" y="11740"/>
                  </a:lnTo>
                  <a:lnTo>
                    <a:pt x="8782" y="8782"/>
                  </a:lnTo>
                  <a:lnTo>
                    <a:pt x="8782" y="93"/>
                  </a:lnTo>
                  <a:lnTo>
                    <a:pt x="82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7"/>
            <p:cNvSpPr/>
            <p:nvPr/>
          </p:nvSpPr>
          <p:spPr>
            <a:xfrm>
              <a:off x="978000" y="3108225"/>
              <a:ext cx="110950" cy="110950"/>
            </a:xfrm>
            <a:custGeom>
              <a:avLst/>
              <a:gdLst/>
              <a:ahLst/>
              <a:cxnLst/>
              <a:rect l="l" t="t" r="r" b="b"/>
              <a:pathLst>
                <a:path w="4438" h="4438" extrusionOk="0">
                  <a:moveTo>
                    <a:pt x="2219" y="0"/>
                  </a:moveTo>
                  <a:lnTo>
                    <a:pt x="1665" y="93"/>
                  </a:lnTo>
                  <a:lnTo>
                    <a:pt x="925" y="462"/>
                  </a:lnTo>
                  <a:lnTo>
                    <a:pt x="278" y="1017"/>
                  </a:lnTo>
                  <a:lnTo>
                    <a:pt x="1" y="1849"/>
                  </a:lnTo>
                  <a:lnTo>
                    <a:pt x="1" y="2404"/>
                  </a:lnTo>
                  <a:lnTo>
                    <a:pt x="1" y="2773"/>
                  </a:lnTo>
                  <a:lnTo>
                    <a:pt x="463" y="3513"/>
                  </a:lnTo>
                  <a:lnTo>
                    <a:pt x="1110" y="4160"/>
                  </a:lnTo>
                  <a:lnTo>
                    <a:pt x="1942" y="4437"/>
                  </a:lnTo>
                  <a:lnTo>
                    <a:pt x="2774" y="4437"/>
                  </a:lnTo>
                  <a:lnTo>
                    <a:pt x="3606" y="4067"/>
                  </a:lnTo>
                  <a:lnTo>
                    <a:pt x="4161" y="3420"/>
                  </a:lnTo>
                  <a:lnTo>
                    <a:pt x="4438" y="2681"/>
                  </a:lnTo>
                  <a:lnTo>
                    <a:pt x="4438" y="2126"/>
                  </a:lnTo>
                  <a:lnTo>
                    <a:pt x="4438" y="1664"/>
                  </a:lnTo>
                  <a:lnTo>
                    <a:pt x="4068" y="925"/>
                  </a:lnTo>
                  <a:lnTo>
                    <a:pt x="3421" y="370"/>
                  </a:lnTo>
                  <a:lnTo>
                    <a:pt x="25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7"/>
            <p:cNvSpPr/>
            <p:nvPr/>
          </p:nvSpPr>
          <p:spPr>
            <a:xfrm>
              <a:off x="654500" y="3124400"/>
              <a:ext cx="110925" cy="110950"/>
            </a:xfrm>
            <a:custGeom>
              <a:avLst/>
              <a:gdLst/>
              <a:ahLst/>
              <a:cxnLst/>
              <a:rect l="l" t="t" r="r" b="b"/>
              <a:pathLst>
                <a:path w="4437" h="4438" extrusionOk="0">
                  <a:moveTo>
                    <a:pt x="2126" y="0"/>
                  </a:moveTo>
                  <a:lnTo>
                    <a:pt x="1664" y="93"/>
                  </a:lnTo>
                  <a:lnTo>
                    <a:pt x="924" y="370"/>
                  </a:lnTo>
                  <a:lnTo>
                    <a:pt x="277" y="1017"/>
                  </a:lnTo>
                  <a:lnTo>
                    <a:pt x="0" y="1849"/>
                  </a:lnTo>
                  <a:lnTo>
                    <a:pt x="0" y="2311"/>
                  </a:lnTo>
                  <a:lnTo>
                    <a:pt x="93" y="2773"/>
                  </a:lnTo>
                  <a:lnTo>
                    <a:pt x="462" y="3513"/>
                  </a:lnTo>
                  <a:lnTo>
                    <a:pt x="1017" y="4160"/>
                  </a:lnTo>
                  <a:lnTo>
                    <a:pt x="1849" y="4437"/>
                  </a:lnTo>
                  <a:lnTo>
                    <a:pt x="2773" y="4437"/>
                  </a:lnTo>
                  <a:lnTo>
                    <a:pt x="3513" y="3975"/>
                  </a:lnTo>
                  <a:lnTo>
                    <a:pt x="4160" y="3420"/>
                  </a:lnTo>
                  <a:lnTo>
                    <a:pt x="4437" y="2588"/>
                  </a:lnTo>
                  <a:lnTo>
                    <a:pt x="4437" y="2126"/>
                  </a:lnTo>
                  <a:lnTo>
                    <a:pt x="4345" y="1664"/>
                  </a:lnTo>
                  <a:lnTo>
                    <a:pt x="4067" y="925"/>
                  </a:lnTo>
                  <a:lnTo>
                    <a:pt x="3420" y="370"/>
                  </a:lnTo>
                  <a:lnTo>
                    <a:pt x="25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7"/>
            <p:cNvSpPr/>
            <p:nvPr/>
          </p:nvSpPr>
          <p:spPr>
            <a:xfrm>
              <a:off x="-2705525" y="1123175"/>
              <a:ext cx="3170550" cy="2098300"/>
            </a:xfrm>
            <a:custGeom>
              <a:avLst/>
              <a:gdLst/>
              <a:ahLst/>
              <a:cxnLst/>
              <a:rect l="l" t="t" r="r" b="b"/>
              <a:pathLst>
                <a:path w="126822" h="83932" extrusionOk="0">
                  <a:moveTo>
                    <a:pt x="122847" y="1"/>
                  </a:moveTo>
                  <a:lnTo>
                    <a:pt x="120074" y="278"/>
                  </a:lnTo>
                  <a:lnTo>
                    <a:pt x="117578" y="832"/>
                  </a:lnTo>
                  <a:lnTo>
                    <a:pt x="115360" y="1664"/>
                  </a:lnTo>
                  <a:lnTo>
                    <a:pt x="113326" y="2866"/>
                  </a:lnTo>
                  <a:lnTo>
                    <a:pt x="111385" y="4437"/>
                  </a:lnTo>
                  <a:lnTo>
                    <a:pt x="108612" y="7395"/>
                  </a:lnTo>
                  <a:lnTo>
                    <a:pt x="106578" y="9984"/>
                  </a:lnTo>
                  <a:lnTo>
                    <a:pt x="104637" y="12849"/>
                  </a:lnTo>
                  <a:lnTo>
                    <a:pt x="97982" y="24311"/>
                  </a:lnTo>
                  <a:lnTo>
                    <a:pt x="85780" y="45941"/>
                  </a:lnTo>
                  <a:lnTo>
                    <a:pt x="80327" y="55369"/>
                  </a:lnTo>
                  <a:lnTo>
                    <a:pt x="50470" y="39378"/>
                  </a:lnTo>
                  <a:lnTo>
                    <a:pt x="49361" y="38546"/>
                  </a:lnTo>
                  <a:lnTo>
                    <a:pt x="47512" y="36882"/>
                  </a:lnTo>
                  <a:lnTo>
                    <a:pt x="45017" y="34017"/>
                  </a:lnTo>
                  <a:lnTo>
                    <a:pt x="42521" y="29950"/>
                  </a:lnTo>
                  <a:lnTo>
                    <a:pt x="40025" y="26345"/>
                  </a:lnTo>
                  <a:lnTo>
                    <a:pt x="38639" y="24773"/>
                  </a:lnTo>
                  <a:lnTo>
                    <a:pt x="37252" y="23479"/>
                  </a:lnTo>
                  <a:lnTo>
                    <a:pt x="34294" y="21445"/>
                  </a:lnTo>
                  <a:lnTo>
                    <a:pt x="29765" y="19135"/>
                  </a:lnTo>
                  <a:lnTo>
                    <a:pt x="26714" y="17009"/>
                  </a:lnTo>
                  <a:lnTo>
                    <a:pt x="23849" y="14698"/>
                  </a:lnTo>
                  <a:lnTo>
                    <a:pt x="21168" y="13034"/>
                  </a:lnTo>
                  <a:lnTo>
                    <a:pt x="20336" y="13219"/>
                  </a:lnTo>
                  <a:lnTo>
                    <a:pt x="19782" y="13866"/>
                  </a:lnTo>
                  <a:lnTo>
                    <a:pt x="19504" y="14328"/>
                  </a:lnTo>
                  <a:lnTo>
                    <a:pt x="19320" y="14883"/>
                  </a:lnTo>
                  <a:lnTo>
                    <a:pt x="19412" y="16084"/>
                  </a:lnTo>
                  <a:lnTo>
                    <a:pt x="20059" y="18118"/>
                  </a:lnTo>
                  <a:lnTo>
                    <a:pt x="22740" y="21908"/>
                  </a:lnTo>
                  <a:lnTo>
                    <a:pt x="23941" y="23294"/>
                  </a:lnTo>
                  <a:lnTo>
                    <a:pt x="25051" y="24403"/>
                  </a:lnTo>
                  <a:lnTo>
                    <a:pt x="26437" y="25975"/>
                  </a:lnTo>
                  <a:lnTo>
                    <a:pt x="26437" y="26529"/>
                  </a:lnTo>
                  <a:lnTo>
                    <a:pt x="25790" y="26899"/>
                  </a:lnTo>
                  <a:lnTo>
                    <a:pt x="24496" y="27176"/>
                  </a:lnTo>
                  <a:lnTo>
                    <a:pt x="22185" y="27176"/>
                  </a:lnTo>
                  <a:lnTo>
                    <a:pt x="19412" y="26714"/>
                  </a:lnTo>
                  <a:lnTo>
                    <a:pt x="14790" y="25235"/>
                  </a:lnTo>
                  <a:lnTo>
                    <a:pt x="5639" y="21353"/>
                  </a:lnTo>
                  <a:lnTo>
                    <a:pt x="2312" y="19874"/>
                  </a:lnTo>
                  <a:lnTo>
                    <a:pt x="1757" y="19689"/>
                  </a:lnTo>
                  <a:lnTo>
                    <a:pt x="925" y="19689"/>
                  </a:lnTo>
                  <a:lnTo>
                    <a:pt x="186" y="20244"/>
                  </a:lnTo>
                  <a:lnTo>
                    <a:pt x="1" y="21723"/>
                  </a:lnTo>
                  <a:lnTo>
                    <a:pt x="463" y="23571"/>
                  </a:lnTo>
                  <a:lnTo>
                    <a:pt x="925" y="24496"/>
                  </a:lnTo>
                  <a:lnTo>
                    <a:pt x="1480" y="25513"/>
                  </a:lnTo>
                  <a:lnTo>
                    <a:pt x="2219" y="28378"/>
                  </a:lnTo>
                  <a:lnTo>
                    <a:pt x="2866" y="31891"/>
                  </a:lnTo>
                  <a:lnTo>
                    <a:pt x="3975" y="35218"/>
                  </a:lnTo>
                  <a:lnTo>
                    <a:pt x="4807" y="36790"/>
                  </a:lnTo>
                  <a:lnTo>
                    <a:pt x="5732" y="38176"/>
                  </a:lnTo>
                  <a:lnTo>
                    <a:pt x="7488" y="40395"/>
                  </a:lnTo>
                  <a:lnTo>
                    <a:pt x="9522" y="42151"/>
                  </a:lnTo>
                  <a:lnTo>
                    <a:pt x="12572" y="43907"/>
                  </a:lnTo>
                  <a:lnTo>
                    <a:pt x="14513" y="44832"/>
                  </a:lnTo>
                  <a:lnTo>
                    <a:pt x="16731" y="45663"/>
                  </a:lnTo>
                  <a:lnTo>
                    <a:pt x="22370" y="47050"/>
                  </a:lnTo>
                  <a:lnTo>
                    <a:pt x="28656" y="48436"/>
                  </a:lnTo>
                  <a:lnTo>
                    <a:pt x="33092" y="49915"/>
                  </a:lnTo>
                  <a:lnTo>
                    <a:pt x="35588" y="51025"/>
                  </a:lnTo>
                  <a:lnTo>
                    <a:pt x="36697" y="51579"/>
                  </a:lnTo>
                  <a:lnTo>
                    <a:pt x="39193" y="53243"/>
                  </a:lnTo>
                  <a:lnTo>
                    <a:pt x="45848" y="58604"/>
                  </a:lnTo>
                  <a:lnTo>
                    <a:pt x="57957" y="68957"/>
                  </a:lnTo>
                  <a:lnTo>
                    <a:pt x="65075" y="75150"/>
                  </a:lnTo>
                  <a:lnTo>
                    <a:pt x="67016" y="76906"/>
                  </a:lnTo>
                  <a:lnTo>
                    <a:pt x="70806" y="79772"/>
                  </a:lnTo>
                  <a:lnTo>
                    <a:pt x="74318" y="81806"/>
                  </a:lnTo>
                  <a:lnTo>
                    <a:pt x="77554" y="83192"/>
                  </a:lnTo>
                  <a:lnTo>
                    <a:pt x="80512" y="83932"/>
                  </a:lnTo>
                  <a:lnTo>
                    <a:pt x="83285" y="83932"/>
                  </a:lnTo>
                  <a:lnTo>
                    <a:pt x="85873" y="83192"/>
                  </a:lnTo>
                  <a:lnTo>
                    <a:pt x="88276" y="81713"/>
                  </a:lnTo>
                  <a:lnTo>
                    <a:pt x="89478" y="80696"/>
                  </a:lnTo>
                  <a:lnTo>
                    <a:pt x="93822" y="75982"/>
                  </a:lnTo>
                  <a:lnTo>
                    <a:pt x="101587" y="66831"/>
                  </a:lnTo>
                  <a:lnTo>
                    <a:pt x="104175" y="63688"/>
                  </a:lnTo>
                  <a:lnTo>
                    <a:pt x="107318" y="59621"/>
                  </a:lnTo>
                  <a:lnTo>
                    <a:pt x="114158" y="49084"/>
                  </a:lnTo>
                  <a:lnTo>
                    <a:pt x="122939" y="34109"/>
                  </a:lnTo>
                  <a:lnTo>
                    <a:pt x="124511" y="31336"/>
                  </a:lnTo>
                  <a:lnTo>
                    <a:pt x="124603" y="30966"/>
                  </a:lnTo>
                  <a:lnTo>
                    <a:pt x="125897" y="26807"/>
                  </a:lnTo>
                  <a:lnTo>
                    <a:pt x="126729" y="20983"/>
                  </a:lnTo>
                  <a:lnTo>
                    <a:pt x="126821" y="16084"/>
                  </a:lnTo>
                  <a:lnTo>
                    <a:pt x="126452" y="10261"/>
                  </a:lnTo>
                  <a:lnTo>
                    <a:pt x="125342" y="3606"/>
                  </a:lnTo>
                  <a:lnTo>
                    <a:pt x="1243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7"/>
            <p:cNvSpPr/>
            <p:nvPr/>
          </p:nvSpPr>
          <p:spPr>
            <a:xfrm>
              <a:off x="-1508500" y="1102375"/>
              <a:ext cx="2038225" cy="2130650"/>
            </a:xfrm>
            <a:custGeom>
              <a:avLst/>
              <a:gdLst/>
              <a:ahLst/>
              <a:cxnLst/>
              <a:rect l="l" t="t" r="r" b="b"/>
              <a:pathLst>
                <a:path w="81529" h="85226" extrusionOk="0">
                  <a:moveTo>
                    <a:pt x="75335" y="1"/>
                  </a:moveTo>
                  <a:lnTo>
                    <a:pt x="71453" y="463"/>
                  </a:lnTo>
                  <a:lnTo>
                    <a:pt x="68126" y="1387"/>
                  </a:lnTo>
                  <a:lnTo>
                    <a:pt x="65352" y="2681"/>
                  </a:lnTo>
                  <a:lnTo>
                    <a:pt x="62857" y="4530"/>
                  </a:lnTo>
                  <a:lnTo>
                    <a:pt x="60638" y="6841"/>
                  </a:lnTo>
                  <a:lnTo>
                    <a:pt x="57403" y="11185"/>
                  </a:lnTo>
                  <a:lnTo>
                    <a:pt x="55092" y="14975"/>
                  </a:lnTo>
                  <a:lnTo>
                    <a:pt x="40487" y="40210"/>
                  </a:lnTo>
                  <a:lnTo>
                    <a:pt x="32353" y="55184"/>
                  </a:lnTo>
                  <a:lnTo>
                    <a:pt x="8782" y="42798"/>
                  </a:lnTo>
                  <a:lnTo>
                    <a:pt x="6656" y="47420"/>
                  </a:lnTo>
                  <a:lnTo>
                    <a:pt x="1" y="61747"/>
                  </a:lnTo>
                  <a:lnTo>
                    <a:pt x="6749" y="67571"/>
                  </a:lnTo>
                  <a:lnTo>
                    <a:pt x="19690" y="78755"/>
                  </a:lnTo>
                  <a:lnTo>
                    <a:pt x="22093" y="80789"/>
                  </a:lnTo>
                  <a:lnTo>
                    <a:pt x="26160" y="83285"/>
                  </a:lnTo>
                  <a:lnTo>
                    <a:pt x="28933" y="84486"/>
                  </a:lnTo>
                  <a:lnTo>
                    <a:pt x="31799" y="85133"/>
                  </a:lnTo>
                  <a:lnTo>
                    <a:pt x="34757" y="85226"/>
                  </a:lnTo>
                  <a:lnTo>
                    <a:pt x="37714" y="84579"/>
                  </a:lnTo>
                  <a:lnTo>
                    <a:pt x="40672" y="83007"/>
                  </a:lnTo>
                  <a:lnTo>
                    <a:pt x="42059" y="81806"/>
                  </a:lnTo>
                  <a:lnTo>
                    <a:pt x="43815" y="80234"/>
                  </a:lnTo>
                  <a:lnTo>
                    <a:pt x="48437" y="75150"/>
                  </a:lnTo>
                  <a:lnTo>
                    <a:pt x="56848" y="64798"/>
                  </a:lnTo>
                  <a:lnTo>
                    <a:pt x="73949" y="42243"/>
                  </a:lnTo>
                  <a:lnTo>
                    <a:pt x="77277" y="37622"/>
                  </a:lnTo>
                  <a:lnTo>
                    <a:pt x="78386" y="35403"/>
                  </a:lnTo>
                  <a:lnTo>
                    <a:pt x="80050" y="30504"/>
                  </a:lnTo>
                  <a:lnTo>
                    <a:pt x="81159" y="25513"/>
                  </a:lnTo>
                  <a:lnTo>
                    <a:pt x="81529" y="20244"/>
                  </a:lnTo>
                  <a:lnTo>
                    <a:pt x="81436" y="15068"/>
                  </a:lnTo>
                  <a:lnTo>
                    <a:pt x="80882" y="10169"/>
                  </a:lnTo>
                  <a:lnTo>
                    <a:pt x="79865" y="5547"/>
                  </a:lnTo>
                  <a:lnTo>
                    <a:pt x="78478" y="1664"/>
                  </a:lnTo>
                  <a:lnTo>
                    <a:pt x="77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7"/>
            <p:cNvSpPr/>
            <p:nvPr/>
          </p:nvSpPr>
          <p:spPr>
            <a:xfrm>
              <a:off x="-699675" y="2405700"/>
              <a:ext cx="217250" cy="413675"/>
            </a:xfrm>
            <a:custGeom>
              <a:avLst/>
              <a:gdLst/>
              <a:ahLst/>
              <a:cxnLst/>
              <a:rect l="l" t="t" r="r" b="b"/>
              <a:pathLst>
                <a:path w="8690" h="16547" extrusionOk="0">
                  <a:moveTo>
                    <a:pt x="1664" y="1"/>
                  </a:moveTo>
                  <a:lnTo>
                    <a:pt x="0" y="3051"/>
                  </a:lnTo>
                  <a:lnTo>
                    <a:pt x="3051" y="6471"/>
                  </a:lnTo>
                  <a:lnTo>
                    <a:pt x="6840" y="11740"/>
                  </a:lnTo>
                  <a:lnTo>
                    <a:pt x="7950" y="14328"/>
                  </a:lnTo>
                  <a:lnTo>
                    <a:pt x="8319" y="15900"/>
                  </a:lnTo>
                  <a:lnTo>
                    <a:pt x="8319" y="16547"/>
                  </a:lnTo>
                  <a:lnTo>
                    <a:pt x="8689" y="14975"/>
                  </a:lnTo>
                  <a:lnTo>
                    <a:pt x="8227" y="12202"/>
                  </a:lnTo>
                  <a:lnTo>
                    <a:pt x="7303" y="9707"/>
                  </a:lnTo>
                  <a:lnTo>
                    <a:pt x="5824" y="6379"/>
                  </a:lnTo>
                  <a:lnTo>
                    <a:pt x="3328" y="2312"/>
                  </a:lnTo>
                  <a:lnTo>
                    <a:pt x="1664"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7"/>
            <p:cNvSpPr/>
            <p:nvPr/>
          </p:nvSpPr>
          <p:spPr>
            <a:xfrm>
              <a:off x="6378525" y="7272400"/>
              <a:ext cx="1437375" cy="293525"/>
            </a:xfrm>
            <a:custGeom>
              <a:avLst/>
              <a:gdLst/>
              <a:ahLst/>
              <a:cxnLst/>
              <a:rect l="l" t="t" r="r" b="b"/>
              <a:pathLst>
                <a:path w="57495" h="11741" extrusionOk="0">
                  <a:moveTo>
                    <a:pt x="370" y="1"/>
                  </a:moveTo>
                  <a:lnTo>
                    <a:pt x="0" y="1203"/>
                  </a:lnTo>
                  <a:lnTo>
                    <a:pt x="0" y="3606"/>
                  </a:lnTo>
                  <a:lnTo>
                    <a:pt x="185" y="4808"/>
                  </a:lnTo>
                  <a:lnTo>
                    <a:pt x="463" y="5270"/>
                  </a:lnTo>
                  <a:lnTo>
                    <a:pt x="1757" y="6656"/>
                  </a:lnTo>
                  <a:lnTo>
                    <a:pt x="3975" y="8228"/>
                  </a:lnTo>
                  <a:lnTo>
                    <a:pt x="7303" y="9707"/>
                  </a:lnTo>
                  <a:lnTo>
                    <a:pt x="9429" y="10169"/>
                  </a:lnTo>
                  <a:lnTo>
                    <a:pt x="11740" y="10539"/>
                  </a:lnTo>
                  <a:lnTo>
                    <a:pt x="16639" y="10631"/>
                  </a:lnTo>
                  <a:lnTo>
                    <a:pt x="23756" y="10261"/>
                  </a:lnTo>
                  <a:lnTo>
                    <a:pt x="26991" y="9984"/>
                  </a:lnTo>
                  <a:lnTo>
                    <a:pt x="30504" y="9984"/>
                  </a:lnTo>
                  <a:lnTo>
                    <a:pt x="41319" y="11093"/>
                  </a:lnTo>
                  <a:lnTo>
                    <a:pt x="44831" y="11555"/>
                  </a:lnTo>
                  <a:lnTo>
                    <a:pt x="46865" y="11740"/>
                  </a:lnTo>
                  <a:lnTo>
                    <a:pt x="50470" y="11648"/>
                  </a:lnTo>
                  <a:lnTo>
                    <a:pt x="53428" y="11001"/>
                  </a:lnTo>
                  <a:lnTo>
                    <a:pt x="55739" y="9799"/>
                  </a:lnTo>
                  <a:lnTo>
                    <a:pt x="56571" y="9152"/>
                  </a:lnTo>
                  <a:lnTo>
                    <a:pt x="57033" y="8505"/>
                  </a:lnTo>
                  <a:lnTo>
                    <a:pt x="57495" y="6934"/>
                  </a:lnTo>
                  <a:lnTo>
                    <a:pt x="57403" y="6194"/>
                  </a:lnTo>
                  <a:lnTo>
                    <a:pt x="57310" y="4253"/>
                  </a:lnTo>
                  <a:lnTo>
                    <a:pt x="56848" y="2312"/>
                  </a:lnTo>
                  <a:lnTo>
                    <a:pt x="3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7"/>
            <p:cNvSpPr/>
            <p:nvPr/>
          </p:nvSpPr>
          <p:spPr>
            <a:xfrm>
              <a:off x="6383150" y="6916525"/>
              <a:ext cx="1416575" cy="584675"/>
            </a:xfrm>
            <a:custGeom>
              <a:avLst/>
              <a:gdLst/>
              <a:ahLst/>
              <a:cxnLst/>
              <a:rect l="l" t="t" r="r" b="b"/>
              <a:pathLst>
                <a:path w="56663" h="23387" extrusionOk="0">
                  <a:moveTo>
                    <a:pt x="43537" y="1"/>
                  </a:moveTo>
                  <a:lnTo>
                    <a:pt x="35958" y="93"/>
                  </a:lnTo>
                  <a:lnTo>
                    <a:pt x="35126" y="463"/>
                  </a:lnTo>
                  <a:lnTo>
                    <a:pt x="32907" y="2312"/>
                  </a:lnTo>
                  <a:lnTo>
                    <a:pt x="31243" y="3421"/>
                  </a:lnTo>
                  <a:lnTo>
                    <a:pt x="30411" y="3791"/>
                  </a:lnTo>
                  <a:lnTo>
                    <a:pt x="28470" y="4161"/>
                  </a:lnTo>
                  <a:lnTo>
                    <a:pt x="24588" y="4715"/>
                  </a:lnTo>
                  <a:lnTo>
                    <a:pt x="22647" y="4808"/>
                  </a:lnTo>
                  <a:lnTo>
                    <a:pt x="18487" y="5085"/>
                  </a:lnTo>
                  <a:lnTo>
                    <a:pt x="13773" y="5362"/>
                  </a:lnTo>
                  <a:lnTo>
                    <a:pt x="11000" y="5455"/>
                  </a:lnTo>
                  <a:lnTo>
                    <a:pt x="7210" y="5824"/>
                  </a:lnTo>
                  <a:lnTo>
                    <a:pt x="5084" y="6379"/>
                  </a:lnTo>
                  <a:lnTo>
                    <a:pt x="4067" y="6934"/>
                  </a:lnTo>
                  <a:lnTo>
                    <a:pt x="3236" y="7488"/>
                  </a:lnTo>
                  <a:lnTo>
                    <a:pt x="1572" y="8967"/>
                  </a:lnTo>
                  <a:lnTo>
                    <a:pt x="462" y="11093"/>
                  </a:lnTo>
                  <a:lnTo>
                    <a:pt x="0" y="13959"/>
                  </a:lnTo>
                  <a:lnTo>
                    <a:pt x="185" y="15900"/>
                  </a:lnTo>
                  <a:lnTo>
                    <a:pt x="462" y="16732"/>
                  </a:lnTo>
                  <a:lnTo>
                    <a:pt x="1479" y="18211"/>
                  </a:lnTo>
                  <a:lnTo>
                    <a:pt x="3790" y="19782"/>
                  </a:lnTo>
                  <a:lnTo>
                    <a:pt x="5639" y="20614"/>
                  </a:lnTo>
                  <a:lnTo>
                    <a:pt x="7765" y="21446"/>
                  </a:lnTo>
                  <a:lnTo>
                    <a:pt x="12202" y="22278"/>
                  </a:lnTo>
                  <a:lnTo>
                    <a:pt x="14513" y="22463"/>
                  </a:lnTo>
                  <a:lnTo>
                    <a:pt x="17378" y="22555"/>
                  </a:lnTo>
                  <a:lnTo>
                    <a:pt x="23756" y="22093"/>
                  </a:lnTo>
                  <a:lnTo>
                    <a:pt x="26622" y="21908"/>
                  </a:lnTo>
                  <a:lnTo>
                    <a:pt x="30134" y="21816"/>
                  </a:lnTo>
                  <a:lnTo>
                    <a:pt x="37067" y="22278"/>
                  </a:lnTo>
                  <a:lnTo>
                    <a:pt x="40487" y="22740"/>
                  </a:lnTo>
                  <a:lnTo>
                    <a:pt x="43722" y="23295"/>
                  </a:lnTo>
                  <a:lnTo>
                    <a:pt x="47974" y="23387"/>
                  </a:lnTo>
                  <a:lnTo>
                    <a:pt x="50840" y="22925"/>
                  </a:lnTo>
                  <a:lnTo>
                    <a:pt x="52318" y="22463"/>
                  </a:lnTo>
                  <a:lnTo>
                    <a:pt x="53520" y="22000"/>
                  </a:lnTo>
                  <a:lnTo>
                    <a:pt x="55369" y="20891"/>
                  </a:lnTo>
                  <a:lnTo>
                    <a:pt x="56201" y="19967"/>
                  </a:lnTo>
                  <a:lnTo>
                    <a:pt x="56478" y="19320"/>
                  </a:lnTo>
                  <a:lnTo>
                    <a:pt x="56663" y="17564"/>
                  </a:lnTo>
                  <a:lnTo>
                    <a:pt x="56386" y="13959"/>
                  </a:lnTo>
                  <a:lnTo>
                    <a:pt x="56016" y="12202"/>
                  </a:lnTo>
                  <a:lnTo>
                    <a:pt x="55923" y="11463"/>
                  </a:lnTo>
                  <a:lnTo>
                    <a:pt x="55739" y="10816"/>
                  </a:lnTo>
                  <a:lnTo>
                    <a:pt x="55554" y="9984"/>
                  </a:lnTo>
                  <a:lnTo>
                    <a:pt x="55369" y="9152"/>
                  </a:lnTo>
                  <a:lnTo>
                    <a:pt x="55092" y="7858"/>
                  </a:lnTo>
                  <a:lnTo>
                    <a:pt x="54907" y="6471"/>
                  </a:lnTo>
                  <a:lnTo>
                    <a:pt x="54722" y="5085"/>
                  </a:lnTo>
                  <a:lnTo>
                    <a:pt x="53982" y="1757"/>
                  </a:lnTo>
                  <a:lnTo>
                    <a:pt x="53335" y="648"/>
                  </a:lnTo>
                  <a:lnTo>
                    <a:pt x="52873" y="93"/>
                  </a:lnTo>
                  <a:lnTo>
                    <a:pt x="52503" y="93"/>
                  </a:lnTo>
                  <a:lnTo>
                    <a:pt x="4353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7"/>
            <p:cNvSpPr/>
            <p:nvPr/>
          </p:nvSpPr>
          <p:spPr>
            <a:xfrm>
              <a:off x="6366975" y="7029775"/>
              <a:ext cx="415975" cy="429850"/>
            </a:xfrm>
            <a:custGeom>
              <a:avLst/>
              <a:gdLst/>
              <a:ahLst/>
              <a:cxnLst/>
              <a:rect l="l" t="t" r="r" b="b"/>
              <a:pathLst>
                <a:path w="16639" h="17194" extrusionOk="0">
                  <a:moveTo>
                    <a:pt x="10538" y="0"/>
                  </a:moveTo>
                  <a:lnTo>
                    <a:pt x="8227" y="370"/>
                  </a:lnTo>
                  <a:lnTo>
                    <a:pt x="7025" y="740"/>
                  </a:lnTo>
                  <a:lnTo>
                    <a:pt x="6009" y="1017"/>
                  </a:lnTo>
                  <a:lnTo>
                    <a:pt x="4252" y="1849"/>
                  </a:lnTo>
                  <a:lnTo>
                    <a:pt x="2773" y="2866"/>
                  </a:lnTo>
                  <a:lnTo>
                    <a:pt x="1664" y="4160"/>
                  </a:lnTo>
                  <a:lnTo>
                    <a:pt x="832" y="5546"/>
                  </a:lnTo>
                  <a:lnTo>
                    <a:pt x="278" y="7025"/>
                  </a:lnTo>
                  <a:lnTo>
                    <a:pt x="0" y="8689"/>
                  </a:lnTo>
                  <a:lnTo>
                    <a:pt x="278" y="10445"/>
                  </a:lnTo>
                  <a:lnTo>
                    <a:pt x="462" y="11370"/>
                  </a:lnTo>
                  <a:lnTo>
                    <a:pt x="555" y="11924"/>
                  </a:lnTo>
                  <a:lnTo>
                    <a:pt x="3235" y="14697"/>
                  </a:lnTo>
                  <a:lnTo>
                    <a:pt x="6009" y="16176"/>
                  </a:lnTo>
                  <a:lnTo>
                    <a:pt x="8412" y="16916"/>
                  </a:lnTo>
                  <a:lnTo>
                    <a:pt x="9983" y="17193"/>
                  </a:lnTo>
                  <a:lnTo>
                    <a:pt x="9706" y="15714"/>
                  </a:lnTo>
                  <a:lnTo>
                    <a:pt x="9706" y="11647"/>
                  </a:lnTo>
                  <a:lnTo>
                    <a:pt x="10261" y="8135"/>
                  </a:lnTo>
                  <a:lnTo>
                    <a:pt x="11185" y="5824"/>
                  </a:lnTo>
                  <a:lnTo>
                    <a:pt x="12479" y="3605"/>
                  </a:lnTo>
                  <a:lnTo>
                    <a:pt x="14420" y="1664"/>
                  </a:lnTo>
                  <a:lnTo>
                    <a:pt x="15714" y="740"/>
                  </a:lnTo>
                  <a:lnTo>
                    <a:pt x="16639" y="740"/>
                  </a:lnTo>
                  <a:lnTo>
                    <a:pt x="15437" y="370"/>
                  </a:lnTo>
                  <a:lnTo>
                    <a:pt x="13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7"/>
            <p:cNvSpPr/>
            <p:nvPr/>
          </p:nvSpPr>
          <p:spPr>
            <a:xfrm>
              <a:off x="6965475" y="7015900"/>
              <a:ext cx="152550" cy="198775"/>
            </a:xfrm>
            <a:custGeom>
              <a:avLst/>
              <a:gdLst/>
              <a:ahLst/>
              <a:cxnLst/>
              <a:rect l="l" t="t" r="r" b="b"/>
              <a:pathLst>
                <a:path w="6102" h="7951" extrusionOk="0">
                  <a:moveTo>
                    <a:pt x="5177" y="1"/>
                  </a:moveTo>
                  <a:lnTo>
                    <a:pt x="3513" y="278"/>
                  </a:lnTo>
                  <a:lnTo>
                    <a:pt x="2682" y="555"/>
                  </a:lnTo>
                  <a:lnTo>
                    <a:pt x="1757" y="2034"/>
                  </a:lnTo>
                  <a:lnTo>
                    <a:pt x="463" y="5177"/>
                  </a:lnTo>
                  <a:lnTo>
                    <a:pt x="93" y="6841"/>
                  </a:lnTo>
                  <a:lnTo>
                    <a:pt x="1" y="7395"/>
                  </a:lnTo>
                  <a:lnTo>
                    <a:pt x="740" y="7950"/>
                  </a:lnTo>
                  <a:lnTo>
                    <a:pt x="1942" y="7765"/>
                  </a:lnTo>
                  <a:lnTo>
                    <a:pt x="2959" y="7118"/>
                  </a:lnTo>
                  <a:lnTo>
                    <a:pt x="3051" y="6564"/>
                  </a:lnTo>
                  <a:lnTo>
                    <a:pt x="3236" y="6009"/>
                  </a:lnTo>
                  <a:lnTo>
                    <a:pt x="4160" y="2959"/>
                  </a:lnTo>
                  <a:lnTo>
                    <a:pt x="5270" y="833"/>
                  </a:lnTo>
                  <a:lnTo>
                    <a:pt x="61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7"/>
            <p:cNvSpPr/>
            <p:nvPr/>
          </p:nvSpPr>
          <p:spPr>
            <a:xfrm>
              <a:off x="6817600" y="7029775"/>
              <a:ext cx="145600" cy="189500"/>
            </a:xfrm>
            <a:custGeom>
              <a:avLst/>
              <a:gdLst/>
              <a:ahLst/>
              <a:cxnLst/>
              <a:rect l="l" t="t" r="r" b="b"/>
              <a:pathLst>
                <a:path w="5824" h="7580" extrusionOk="0">
                  <a:moveTo>
                    <a:pt x="4992" y="0"/>
                  </a:moveTo>
                  <a:lnTo>
                    <a:pt x="3328" y="185"/>
                  </a:lnTo>
                  <a:lnTo>
                    <a:pt x="2681" y="555"/>
                  </a:lnTo>
                  <a:lnTo>
                    <a:pt x="1849" y="1387"/>
                  </a:lnTo>
                  <a:lnTo>
                    <a:pt x="740" y="3236"/>
                  </a:lnTo>
                  <a:lnTo>
                    <a:pt x="0" y="5916"/>
                  </a:lnTo>
                  <a:lnTo>
                    <a:pt x="0" y="6378"/>
                  </a:lnTo>
                  <a:lnTo>
                    <a:pt x="0" y="6933"/>
                  </a:lnTo>
                  <a:lnTo>
                    <a:pt x="647" y="7488"/>
                  </a:lnTo>
                  <a:lnTo>
                    <a:pt x="1664" y="7580"/>
                  </a:lnTo>
                  <a:lnTo>
                    <a:pt x="2496" y="6933"/>
                  </a:lnTo>
                  <a:lnTo>
                    <a:pt x="2681" y="6378"/>
                  </a:lnTo>
                  <a:lnTo>
                    <a:pt x="3050" y="4714"/>
                  </a:lnTo>
                  <a:lnTo>
                    <a:pt x="4622" y="1572"/>
                  </a:lnTo>
                  <a:lnTo>
                    <a:pt x="5823" y="278"/>
                  </a:lnTo>
                  <a:lnTo>
                    <a:pt x="49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7"/>
            <p:cNvSpPr/>
            <p:nvPr/>
          </p:nvSpPr>
          <p:spPr>
            <a:xfrm>
              <a:off x="7268200" y="6643850"/>
              <a:ext cx="439100" cy="413675"/>
            </a:xfrm>
            <a:custGeom>
              <a:avLst/>
              <a:gdLst/>
              <a:ahLst/>
              <a:cxnLst/>
              <a:rect l="l" t="t" r="r" b="b"/>
              <a:pathLst>
                <a:path w="17564" h="16547" extrusionOk="0">
                  <a:moveTo>
                    <a:pt x="17564" y="1"/>
                  </a:moveTo>
                  <a:lnTo>
                    <a:pt x="463" y="3513"/>
                  </a:lnTo>
                  <a:lnTo>
                    <a:pt x="1" y="13311"/>
                  </a:lnTo>
                  <a:lnTo>
                    <a:pt x="1" y="13958"/>
                  </a:lnTo>
                  <a:lnTo>
                    <a:pt x="278" y="14883"/>
                  </a:lnTo>
                  <a:lnTo>
                    <a:pt x="1203" y="15807"/>
                  </a:lnTo>
                  <a:lnTo>
                    <a:pt x="4438" y="16547"/>
                  </a:lnTo>
                  <a:lnTo>
                    <a:pt x="9799" y="16547"/>
                  </a:lnTo>
                  <a:lnTo>
                    <a:pt x="13127" y="15992"/>
                  </a:lnTo>
                  <a:lnTo>
                    <a:pt x="15253" y="14883"/>
                  </a:lnTo>
                  <a:lnTo>
                    <a:pt x="16454" y="13589"/>
                  </a:lnTo>
                  <a:lnTo>
                    <a:pt x="16639" y="12849"/>
                  </a:lnTo>
                  <a:lnTo>
                    <a:pt x="17379" y="4900"/>
                  </a:lnTo>
                  <a:lnTo>
                    <a:pt x="175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7"/>
            <p:cNvSpPr/>
            <p:nvPr/>
          </p:nvSpPr>
          <p:spPr>
            <a:xfrm>
              <a:off x="7945300" y="6070750"/>
              <a:ext cx="790350" cy="764925"/>
            </a:xfrm>
            <a:custGeom>
              <a:avLst/>
              <a:gdLst/>
              <a:ahLst/>
              <a:cxnLst/>
              <a:rect l="l" t="t" r="r" b="b"/>
              <a:pathLst>
                <a:path w="31614" h="30597" extrusionOk="0">
                  <a:moveTo>
                    <a:pt x="185" y="1"/>
                  </a:moveTo>
                  <a:lnTo>
                    <a:pt x="0" y="1942"/>
                  </a:lnTo>
                  <a:lnTo>
                    <a:pt x="0" y="4807"/>
                  </a:lnTo>
                  <a:lnTo>
                    <a:pt x="370" y="6841"/>
                  </a:lnTo>
                  <a:lnTo>
                    <a:pt x="647" y="7950"/>
                  </a:lnTo>
                  <a:lnTo>
                    <a:pt x="1294" y="9522"/>
                  </a:lnTo>
                  <a:lnTo>
                    <a:pt x="2958" y="11832"/>
                  </a:lnTo>
                  <a:lnTo>
                    <a:pt x="5824" y="14421"/>
                  </a:lnTo>
                  <a:lnTo>
                    <a:pt x="7488" y="15715"/>
                  </a:lnTo>
                  <a:lnTo>
                    <a:pt x="8967" y="17286"/>
                  </a:lnTo>
                  <a:lnTo>
                    <a:pt x="11740" y="20429"/>
                  </a:lnTo>
                  <a:lnTo>
                    <a:pt x="13034" y="22185"/>
                  </a:lnTo>
                  <a:lnTo>
                    <a:pt x="14235" y="23757"/>
                  </a:lnTo>
                  <a:lnTo>
                    <a:pt x="16454" y="26622"/>
                  </a:lnTo>
                  <a:lnTo>
                    <a:pt x="18302" y="28378"/>
                  </a:lnTo>
                  <a:lnTo>
                    <a:pt x="19412" y="29210"/>
                  </a:lnTo>
                  <a:lnTo>
                    <a:pt x="21815" y="30227"/>
                  </a:lnTo>
                  <a:lnTo>
                    <a:pt x="24496" y="30597"/>
                  </a:lnTo>
                  <a:lnTo>
                    <a:pt x="27084" y="30227"/>
                  </a:lnTo>
                  <a:lnTo>
                    <a:pt x="28378" y="29765"/>
                  </a:lnTo>
                  <a:lnTo>
                    <a:pt x="29210" y="29395"/>
                  </a:lnTo>
                  <a:lnTo>
                    <a:pt x="30504" y="28563"/>
                  </a:lnTo>
                  <a:lnTo>
                    <a:pt x="31243" y="27362"/>
                  </a:lnTo>
                  <a:lnTo>
                    <a:pt x="31613" y="25420"/>
                  </a:lnTo>
                  <a:lnTo>
                    <a:pt x="31521" y="24126"/>
                  </a:lnTo>
                  <a:lnTo>
                    <a:pt x="31428" y="23387"/>
                  </a:lnTo>
                  <a:lnTo>
                    <a:pt x="30411" y="22278"/>
                  </a:lnTo>
                  <a:lnTo>
                    <a:pt x="27638" y="20891"/>
                  </a:lnTo>
                  <a:lnTo>
                    <a:pt x="20891" y="19227"/>
                  </a:lnTo>
                  <a:lnTo>
                    <a:pt x="19319" y="19042"/>
                  </a:lnTo>
                  <a:lnTo>
                    <a:pt x="1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7"/>
            <p:cNvSpPr/>
            <p:nvPr/>
          </p:nvSpPr>
          <p:spPr>
            <a:xfrm>
              <a:off x="7961475" y="5959825"/>
              <a:ext cx="776475" cy="813450"/>
            </a:xfrm>
            <a:custGeom>
              <a:avLst/>
              <a:gdLst/>
              <a:ahLst/>
              <a:cxnLst/>
              <a:rect l="l" t="t" r="r" b="b"/>
              <a:pathLst>
                <a:path w="31059" h="32538" extrusionOk="0">
                  <a:moveTo>
                    <a:pt x="6009" y="1"/>
                  </a:moveTo>
                  <a:lnTo>
                    <a:pt x="4160" y="93"/>
                  </a:lnTo>
                  <a:lnTo>
                    <a:pt x="3328" y="371"/>
                  </a:lnTo>
                  <a:lnTo>
                    <a:pt x="2219" y="833"/>
                  </a:lnTo>
                  <a:lnTo>
                    <a:pt x="740" y="2034"/>
                  </a:lnTo>
                  <a:lnTo>
                    <a:pt x="0" y="3883"/>
                  </a:lnTo>
                  <a:lnTo>
                    <a:pt x="0" y="6286"/>
                  </a:lnTo>
                  <a:lnTo>
                    <a:pt x="370" y="7950"/>
                  </a:lnTo>
                  <a:lnTo>
                    <a:pt x="1017" y="10354"/>
                  </a:lnTo>
                  <a:lnTo>
                    <a:pt x="2773" y="13774"/>
                  </a:lnTo>
                  <a:lnTo>
                    <a:pt x="6194" y="17286"/>
                  </a:lnTo>
                  <a:lnTo>
                    <a:pt x="8874" y="19505"/>
                  </a:lnTo>
                  <a:lnTo>
                    <a:pt x="11555" y="22370"/>
                  </a:lnTo>
                  <a:lnTo>
                    <a:pt x="15437" y="27269"/>
                  </a:lnTo>
                  <a:lnTo>
                    <a:pt x="17378" y="29765"/>
                  </a:lnTo>
                  <a:lnTo>
                    <a:pt x="18302" y="30689"/>
                  </a:lnTo>
                  <a:lnTo>
                    <a:pt x="20798" y="31983"/>
                  </a:lnTo>
                  <a:lnTo>
                    <a:pt x="23849" y="32538"/>
                  </a:lnTo>
                  <a:lnTo>
                    <a:pt x="26807" y="32353"/>
                  </a:lnTo>
                  <a:lnTo>
                    <a:pt x="28101" y="31891"/>
                  </a:lnTo>
                  <a:lnTo>
                    <a:pt x="28840" y="31521"/>
                  </a:lnTo>
                  <a:lnTo>
                    <a:pt x="29857" y="30689"/>
                  </a:lnTo>
                  <a:lnTo>
                    <a:pt x="30781" y="29210"/>
                  </a:lnTo>
                  <a:lnTo>
                    <a:pt x="31059" y="25513"/>
                  </a:lnTo>
                  <a:lnTo>
                    <a:pt x="30781" y="23295"/>
                  </a:lnTo>
                  <a:lnTo>
                    <a:pt x="30689" y="20706"/>
                  </a:lnTo>
                  <a:lnTo>
                    <a:pt x="30227" y="18395"/>
                  </a:lnTo>
                  <a:lnTo>
                    <a:pt x="29672" y="17564"/>
                  </a:lnTo>
                  <a:lnTo>
                    <a:pt x="29395" y="17286"/>
                  </a:lnTo>
                  <a:lnTo>
                    <a:pt x="27731" y="15715"/>
                  </a:lnTo>
                  <a:lnTo>
                    <a:pt x="22555" y="9244"/>
                  </a:lnTo>
                  <a:lnTo>
                    <a:pt x="19966" y="6564"/>
                  </a:lnTo>
                  <a:lnTo>
                    <a:pt x="18487" y="5455"/>
                  </a:lnTo>
                  <a:lnTo>
                    <a:pt x="17933" y="5177"/>
                  </a:lnTo>
                  <a:lnTo>
                    <a:pt x="14975" y="3976"/>
                  </a:lnTo>
                  <a:lnTo>
                    <a:pt x="8967" y="833"/>
                  </a:lnTo>
                  <a:lnTo>
                    <a:pt x="60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7"/>
            <p:cNvSpPr/>
            <p:nvPr/>
          </p:nvSpPr>
          <p:spPr>
            <a:xfrm>
              <a:off x="8155575" y="6086925"/>
              <a:ext cx="298125" cy="184900"/>
            </a:xfrm>
            <a:custGeom>
              <a:avLst/>
              <a:gdLst/>
              <a:ahLst/>
              <a:cxnLst/>
              <a:rect l="l" t="t" r="r" b="b"/>
              <a:pathLst>
                <a:path w="11925" h="7396" extrusionOk="0">
                  <a:moveTo>
                    <a:pt x="8043" y="1"/>
                  </a:moveTo>
                  <a:lnTo>
                    <a:pt x="5270" y="925"/>
                  </a:lnTo>
                  <a:lnTo>
                    <a:pt x="2866" y="2497"/>
                  </a:lnTo>
                  <a:lnTo>
                    <a:pt x="925" y="4530"/>
                  </a:lnTo>
                  <a:lnTo>
                    <a:pt x="186" y="5824"/>
                  </a:lnTo>
                  <a:lnTo>
                    <a:pt x="1" y="6286"/>
                  </a:lnTo>
                  <a:lnTo>
                    <a:pt x="278" y="7026"/>
                  </a:lnTo>
                  <a:lnTo>
                    <a:pt x="1110" y="7396"/>
                  </a:lnTo>
                  <a:lnTo>
                    <a:pt x="1942" y="7303"/>
                  </a:lnTo>
                  <a:lnTo>
                    <a:pt x="2497" y="7026"/>
                  </a:lnTo>
                  <a:lnTo>
                    <a:pt x="2959" y="6194"/>
                  </a:lnTo>
                  <a:lnTo>
                    <a:pt x="4068" y="4807"/>
                  </a:lnTo>
                  <a:lnTo>
                    <a:pt x="6009" y="3144"/>
                  </a:lnTo>
                  <a:lnTo>
                    <a:pt x="8690" y="1942"/>
                  </a:lnTo>
                  <a:lnTo>
                    <a:pt x="11093" y="1295"/>
                  </a:lnTo>
                  <a:lnTo>
                    <a:pt x="11925" y="1202"/>
                  </a:lnTo>
                  <a:lnTo>
                    <a:pt x="11093" y="555"/>
                  </a:lnTo>
                  <a:lnTo>
                    <a:pt x="10169" y="93"/>
                  </a:lnTo>
                  <a:lnTo>
                    <a:pt x="9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7"/>
            <p:cNvSpPr/>
            <p:nvPr/>
          </p:nvSpPr>
          <p:spPr>
            <a:xfrm>
              <a:off x="8257275" y="6142400"/>
              <a:ext cx="258825" cy="184900"/>
            </a:xfrm>
            <a:custGeom>
              <a:avLst/>
              <a:gdLst/>
              <a:ahLst/>
              <a:cxnLst/>
              <a:rect l="l" t="t" r="r" b="b"/>
              <a:pathLst>
                <a:path w="10353" h="7396" extrusionOk="0">
                  <a:moveTo>
                    <a:pt x="8874" y="0"/>
                  </a:moveTo>
                  <a:lnTo>
                    <a:pt x="7580" y="278"/>
                  </a:lnTo>
                  <a:lnTo>
                    <a:pt x="4899" y="1109"/>
                  </a:lnTo>
                  <a:lnTo>
                    <a:pt x="2681" y="2681"/>
                  </a:lnTo>
                  <a:lnTo>
                    <a:pt x="832" y="4714"/>
                  </a:lnTo>
                  <a:lnTo>
                    <a:pt x="92" y="5824"/>
                  </a:lnTo>
                  <a:lnTo>
                    <a:pt x="0" y="6286"/>
                  </a:lnTo>
                  <a:lnTo>
                    <a:pt x="370" y="7025"/>
                  </a:lnTo>
                  <a:lnTo>
                    <a:pt x="1109" y="7395"/>
                  </a:lnTo>
                  <a:lnTo>
                    <a:pt x="2034" y="7303"/>
                  </a:lnTo>
                  <a:lnTo>
                    <a:pt x="2403" y="7025"/>
                  </a:lnTo>
                  <a:lnTo>
                    <a:pt x="3143" y="5916"/>
                  </a:lnTo>
                  <a:lnTo>
                    <a:pt x="4807" y="4160"/>
                  </a:lnTo>
                  <a:lnTo>
                    <a:pt x="6748" y="2681"/>
                  </a:lnTo>
                  <a:lnTo>
                    <a:pt x="9059" y="1664"/>
                  </a:lnTo>
                  <a:lnTo>
                    <a:pt x="10353" y="1387"/>
                  </a:lnTo>
                  <a:lnTo>
                    <a:pt x="9521" y="740"/>
                  </a:lnTo>
                  <a:lnTo>
                    <a:pt x="88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7"/>
            <p:cNvSpPr/>
            <p:nvPr/>
          </p:nvSpPr>
          <p:spPr>
            <a:xfrm>
              <a:off x="8372800" y="6225575"/>
              <a:ext cx="335100" cy="238050"/>
            </a:xfrm>
            <a:custGeom>
              <a:avLst/>
              <a:gdLst/>
              <a:ahLst/>
              <a:cxnLst/>
              <a:rect l="l" t="t" r="r" b="b"/>
              <a:pathLst>
                <a:path w="13404" h="9522" extrusionOk="0">
                  <a:moveTo>
                    <a:pt x="13404" y="1"/>
                  </a:moveTo>
                  <a:lnTo>
                    <a:pt x="1" y="740"/>
                  </a:lnTo>
                  <a:lnTo>
                    <a:pt x="278" y="4160"/>
                  </a:lnTo>
                  <a:lnTo>
                    <a:pt x="833" y="8135"/>
                  </a:lnTo>
                  <a:lnTo>
                    <a:pt x="2127" y="8690"/>
                  </a:lnTo>
                  <a:lnTo>
                    <a:pt x="4623" y="9337"/>
                  </a:lnTo>
                  <a:lnTo>
                    <a:pt x="7765" y="9522"/>
                  </a:lnTo>
                  <a:lnTo>
                    <a:pt x="12295" y="8320"/>
                  </a:lnTo>
                  <a:lnTo>
                    <a:pt x="12942" y="7765"/>
                  </a:lnTo>
                  <a:lnTo>
                    <a:pt x="134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7"/>
            <p:cNvSpPr/>
            <p:nvPr/>
          </p:nvSpPr>
          <p:spPr>
            <a:xfrm>
              <a:off x="7947600" y="5945975"/>
              <a:ext cx="392875" cy="342025"/>
            </a:xfrm>
            <a:custGeom>
              <a:avLst/>
              <a:gdLst/>
              <a:ahLst/>
              <a:cxnLst/>
              <a:rect l="l" t="t" r="r" b="b"/>
              <a:pathLst>
                <a:path w="15715" h="13681" extrusionOk="0">
                  <a:moveTo>
                    <a:pt x="5824" y="0"/>
                  </a:moveTo>
                  <a:lnTo>
                    <a:pt x="3606" y="647"/>
                  </a:lnTo>
                  <a:lnTo>
                    <a:pt x="1665" y="1849"/>
                  </a:lnTo>
                  <a:lnTo>
                    <a:pt x="833" y="2773"/>
                  </a:lnTo>
                  <a:lnTo>
                    <a:pt x="555" y="3236"/>
                  </a:lnTo>
                  <a:lnTo>
                    <a:pt x="93" y="4530"/>
                  </a:lnTo>
                  <a:lnTo>
                    <a:pt x="1" y="6840"/>
                  </a:lnTo>
                  <a:lnTo>
                    <a:pt x="833" y="10168"/>
                  </a:lnTo>
                  <a:lnTo>
                    <a:pt x="2127" y="12849"/>
                  </a:lnTo>
                  <a:lnTo>
                    <a:pt x="2866" y="13681"/>
                  </a:lnTo>
                  <a:lnTo>
                    <a:pt x="2959" y="13403"/>
                  </a:lnTo>
                  <a:lnTo>
                    <a:pt x="3606" y="11000"/>
                  </a:lnTo>
                  <a:lnTo>
                    <a:pt x="5177" y="8504"/>
                  </a:lnTo>
                  <a:lnTo>
                    <a:pt x="6933" y="6840"/>
                  </a:lnTo>
                  <a:lnTo>
                    <a:pt x="9429" y="5454"/>
                  </a:lnTo>
                  <a:lnTo>
                    <a:pt x="12942" y="4530"/>
                  </a:lnTo>
                  <a:lnTo>
                    <a:pt x="14975" y="4252"/>
                  </a:lnTo>
                  <a:lnTo>
                    <a:pt x="15715" y="4530"/>
                  </a:lnTo>
                  <a:lnTo>
                    <a:pt x="15715" y="4530"/>
                  </a:lnTo>
                  <a:lnTo>
                    <a:pt x="15160" y="3790"/>
                  </a:lnTo>
                  <a:lnTo>
                    <a:pt x="13866" y="2496"/>
                  </a:lnTo>
                  <a:lnTo>
                    <a:pt x="12479" y="1387"/>
                  </a:lnTo>
                  <a:lnTo>
                    <a:pt x="10816" y="555"/>
                  </a:lnTo>
                  <a:lnTo>
                    <a:pt x="9984" y="370"/>
                  </a:lnTo>
                  <a:lnTo>
                    <a:pt x="85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7"/>
            <p:cNvSpPr/>
            <p:nvPr/>
          </p:nvSpPr>
          <p:spPr>
            <a:xfrm>
              <a:off x="7150350" y="2137650"/>
              <a:ext cx="1656925" cy="4961475"/>
            </a:xfrm>
            <a:custGeom>
              <a:avLst/>
              <a:gdLst/>
              <a:ahLst/>
              <a:cxnLst/>
              <a:rect l="l" t="t" r="r" b="b"/>
              <a:pathLst>
                <a:path w="66277" h="198459" extrusionOk="0">
                  <a:moveTo>
                    <a:pt x="30042" y="1"/>
                  </a:moveTo>
                  <a:lnTo>
                    <a:pt x="24404" y="185"/>
                  </a:lnTo>
                  <a:lnTo>
                    <a:pt x="19042" y="740"/>
                  </a:lnTo>
                  <a:lnTo>
                    <a:pt x="14143" y="1757"/>
                  </a:lnTo>
                  <a:lnTo>
                    <a:pt x="9799" y="3236"/>
                  </a:lnTo>
                  <a:lnTo>
                    <a:pt x="6286" y="5362"/>
                  </a:lnTo>
                  <a:lnTo>
                    <a:pt x="4253" y="7303"/>
                  </a:lnTo>
                  <a:lnTo>
                    <a:pt x="3236" y="8782"/>
                  </a:lnTo>
                  <a:lnTo>
                    <a:pt x="2496" y="10538"/>
                  </a:lnTo>
                  <a:lnTo>
                    <a:pt x="2127" y="12387"/>
                  </a:lnTo>
                  <a:lnTo>
                    <a:pt x="2034" y="13496"/>
                  </a:lnTo>
                  <a:lnTo>
                    <a:pt x="1480" y="35680"/>
                  </a:lnTo>
                  <a:lnTo>
                    <a:pt x="1017" y="74041"/>
                  </a:lnTo>
                  <a:lnTo>
                    <a:pt x="555" y="95393"/>
                  </a:lnTo>
                  <a:lnTo>
                    <a:pt x="186" y="102788"/>
                  </a:lnTo>
                  <a:lnTo>
                    <a:pt x="1" y="106393"/>
                  </a:lnTo>
                  <a:lnTo>
                    <a:pt x="93" y="113603"/>
                  </a:lnTo>
                  <a:lnTo>
                    <a:pt x="740" y="126636"/>
                  </a:lnTo>
                  <a:lnTo>
                    <a:pt x="1202" y="139485"/>
                  </a:lnTo>
                  <a:lnTo>
                    <a:pt x="1665" y="174518"/>
                  </a:lnTo>
                  <a:lnTo>
                    <a:pt x="1572" y="193837"/>
                  </a:lnTo>
                  <a:lnTo>
                    <a:pt x="2219" y="194576"/>
                  </a:lnTo>
                  <a:lnTo>
                    <a:pt x="3606" y="195963"/>
                  </a:lnTo>
                  <a:lnTo>
                    <a:pt x="6101" y="197442"/>
                  </a:lnTo>
                  <a:lnTo>
                    <a:pt x="9706" y="198458"/>
                  </a:lnTo>
                  <a:lnTo>
                    <a:pt x="13496" y="198458"/>
                  </a:lnTo>
                  <a:lnTo>
                    <a:pt x="18765" y="197719"/>
                  </a:lnTo>
                  <a:lnTo>
                    <a:pt x="23479" y="196240"/>
                  </a:lnTo>
                  <a:lnTo>
                    <a:pt x="23941" y="195963"/>
                  </a:lnTo>
                  <a:lnTo>
                    <a:pt x="26345" y="168879"/>
                  </a:lnTo>
                  <a:lnTo>
                    <a:pt x="29487" y="130519"/>
                  </a:lnTo>
                  <a:lnTo>
                    <a:pt x="29765" y="126174"/>
                  </a:lnTo>
                  <a:lnTo>
                    <a:pt x="29672" y="119426"/>
                  </a:lnTo>
                  <a:lnTo>
                    <a:pt x="29118" y="113141"/>
                  </a:lnTo>
                  <a:lnTo>
                    <a:pt x="29025" y="112401"/>
                  </a:lnTo>
                  <a:lnTo>
                    <a:pt x="35218" y="56201"/>
                  </a:lnTo>
                  <a:lnTo>
                    <a:pt x="35496" y="65260"/>
                  </a:lnTo>
                  <a:lnTo>
                    <a:pt x="36235" y="83931"/>
                  </a:lnTo>
                  <a:lnTo>
                    <a:pt x="36513" y="87444"/>
                  </a:lnTo>
                  <a:lnTo>
                    <a:pt x="37160" y="94192"/>
                  </a:lnTo>
                  <a:lnTo>
                    <a:pt x="39008" y="105746"/>
                  </a:lnTo>
                  <a:lnTo>
                    <a:pt x="40765" y="117763"/>
                  </a:lnTo>
                  <a:lnTo>
                    <a:pt x="45201" y="153627"/>
                  </a:lnTo>
                  <a:lnTo>
                    <a:pt x="47605" y="173778"/>
                  </a:lnTo>
                  <a:lnTo>
                    <a:pt x="49084" y="174518"/>
                  </a:lnTo>
                  <a:lnTo>
                    <a:pt x="52134" y="175534"/>
                  </a:lnTo>
                  <a:lnTo>
                    <a:pt x="54907" y="175812"/>
                  </a:lnTo>
                  <a:lnTo>
                    <a:pt x="57403" y="175719"/>
                  </a:lnTo>
                  <a:lnTo>
                    <a:pt x="60638" y="174980"/>
                  </a:lnTo>
                  <a:lnTo>
                    <a:pt x="63226" y="173871"/>
                  </a:lnTo>
                  <a:lnTo>
                    <a:pt x="63504" y="173778"/>
                  </a:lnTo>
                  <a:lnTo>
                    <a:pt x="64058" y="167677"/>
                  </a:lnTo>
                  <a:lnTo>
                    <a:pt x="65814" y="137174"/>
                  </a:lnTo>
                  <a:lnTo>
                    <a:pt x="66277" y="122292"/>
                  </a:lnTo>
                  <a:lnTo>
                    <a:pt x="66092" y="114435"/>
                  </a:lnTo>
                  <a:lnTo>
                    <a:pt x="65814" y="111569"/>
                  </a:lnTo>
                  <a:lnTo>
                    <a:pt x="63781" y="94192"/>
                  </a:lnTo>
                  <a:lnTo>
                    <a:pt x="63504" y="90309"/>
                  </a:lnTo>
                  <a:lnTo>
                    <a:pt x="63504" y="87906"/>
                  </a:lnTo>
                  <a:lnTo>
                    <a:pt x="63504" y="72932"/>
                  </a:lnTo>
                  <a:lnTo>
                    <a:pt x="63966" y="60083"/>
                  </a:lnTo>
                  <a:lnTo>
                    <a:pt x="64243" y="53428"/>
                  </a:lnTo>
                  <a:lnTo>
                    <a:pt x="64982" y="41227"/>
                  </a:lnTo>
                  <a:lnTo>
                    <a:pt x="65260" y="29118"/>
                  </a:lnTo>
                  <a:lnTo>
                    <a:pt x="65352" y="25882"/>
                  </a:lnTo>
                  <a:lnTo>
                    <a:pt x="65167" y="19319"/>
                  </a:lnTo>
                  <a:lnTo>
                    <a:pt x="64613" y="12941"/>
                  </a:lnTo>
                  <a:lnTo>
                    <a:pt x="63781" y="6471"/>
                  </a:lnTo>
                  <a:lnTo>
                    <a:pt x="63226" y="3236"/>
                  </a:lnTo>
                  <a:lnTo>
                    <a:pt x="61285" y="2958"/>
                  </a:lnTo>
                  <a:lnTo>
                    <a:pt x="49269" y="1202"/>
                  </a:lnTo>
                  <a:lnTo>
                    <a:pt x="38546" y="185"/>
                  </a:lnTo>
                  <a:lnTo>
                    <a:pt x="300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7"/>
            <p:cNvSpPr/>
            <p:nvPr/>
          </p:nvSpPr>
          <p:spPr>
            <a:xfrm>
              <a:off x="8023875" y="2988050"/>
              <a:ext cx="566175" cy="1178575"/>
            </a:xfrm>
            <a:custGeom>
              <a:avLst/>
              <a:gdLst/>
              <a:ahLst/>
              <a:cxnLst/>
              <a:rect l="l" t="t" r="r" b="b"/>
              <a:pathLst>
                <a:path w="22647" h="47143" extrusionOk="0">
                  <a:moveTo>
                    <a:pt x="22647" y="1"/>
                  </a:moveTo>
                  <a:lnTo>
                    <a:pt x="19411" y="2496"/>
                  </a:lnTo>
                  <a:lnTo>
                    <a:pt x="11924" y="7026"/>
                  </a:lnTo>
                  <a:lnTo>
                    <a:pt x="1849" y="12202"/>
                  </a:lnTo>
                  <a:lnTo>
                    <a:pt x="0" y="12941"/>
                  </a:lnTo>
                  <a:lnTo>
                    <a:pt x="1109" y="47142"/>
                  </a:lnTo>
                  <a:lnTo>
                    <a:pt x="3143" y="30781"/>
                  </a:lnTo>
                  <a:lnTo>
                    <a:pt x="5269" y="13866"/>
                  </a:lnTo>
                  <a:lnTo>
                    <a:pt x="7118" y="13034"/>
                  </a:lnTo>
                  <a:lnTo>
                    <a:pt x="10538" y="11093"/>
                  </a:lnTo>
                  <a:lnTo>
                    <a:pt x="15159" y="7673"/>
                  </a:lnTo>
                  <a:lnTo>
                    <a:pt x="21630" y="1202"/>
                  </a:lnTo>
                  <a:lnTo>
                    <a:pt x="22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7"/>
            <p:cNvSpPr/>
            <p:nvPr/>
          </p:nvSpPr>
          <p:spPr>
            <a:xfrm>
              <a:off x="8583100" y="254300"/>
              <a:ext cx="919750" cy="2116775"/>
            </a:xfrm>
            <a:custGeom>
              <a:avLst/>
              <a:gdLst/>
              <a:ahLst/>
              <a:cxnLst/>
              <a:rect l="l" t="t" r="r" b="b"/>
              <a:pathLst>
                <a:path w="36790" h="84671" extrusionOk="0">
                  <a:moveTo>
                    <a:pt x="1202" y="0"/>
                  </a:moveTo>
                  <a:lnTo>
                    <a:pt x="93" y="185"/>
                  </a:lnTo>
                  <a:lnTo>
                    <a:pt x="7210" y="37344"/>
                  </a:lnTo>
                  <a:lnTo>
                    <a:pt x="15714" y="54999"/>
                  </a:lnTo>
                  <a:lnTo>
                    <a:pt x="0" y="67940"/>
                  </a:lnTo>
                  <a:lnTo>
                    <a:pt x="2866" y="76259"/>
                  </a:lnTo>
                  <a:lnTo>
                    <a:pt x="5639" y="84670"/>
                  </a:lnTo>
                  <a:lnTo>
                    <a:pt x="9151" y="82175"/>
                  </a:lnTo>
                  <a:lnTo>
                    <a:pt x="23941" y="70620"/>
                  </a:lnTo>
                  <a:lnTo>
                    <a:pt x="29580" y="65721"/>
                  </a:lnTo>
                  <a:lnTo>
                    <a:pt x="34016" y="61100"/>
                  </a:lnTo>
                  <a:lnTo>
                    <a:pt x="36142" y="58142"/>
                  </a:lnTo>
                  <a:lnTo>
                    <a:pt x="36697" y="56385"/>
                  </a:lnTo>
                  <a:lnTo>
                    <a:pt x="36789" y="55738"/>
                  </a:lnTo>
                  <a:lnTo>
                    <a:pt x="36697" y="54259"/>
                  </a:lnTo>
                  <a:lnTo>
                    <a:pt x="35495" y="50192"/>
                  </a:lnTo>
                  <a:lnTo>
                    <a:pt x="32260" y="42058"/>
                  </a:lnTo>
                  <a:lnTo>
                    <a:pt x="23386" y="23109"/>
                  </a:lnTo>
                  <a:lnTo>
                    <a:pt x="18765" y="13773"/>
                  </a:lnTo>
                  <a:lnTo>
                    <a:pt x="17840" y="11832"/>
                  </a:lnTo>
                  <a:lnTo>
                    <a:pt x="15807" y="8504"/>
                  </a:lnTo>
                  <a:lnTo>
                    <a:pt x="13588" y="5731"/>
                  </a:lnTo>
                  <a:lnTo>
                    <a:pt x="11185" y="3420"/>
                  </a:lnTo>
                  <a:lnTo>
                    <a:pt x="8782" y="1756"/>
                  </a:lnTo>
                  <a:lnTo>
                    <a:pt x="6286" y="647"/>
                  </a:lnTo>
                  <a:lnTo>
                    <a:pt x="36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7"/>
            <p:cNvSpPr/>
            <p:nvPr/>
          </p:nvSpPr>
          <p:spPr>
            <a:xfrm>
              <a:off x="8497600" y="215000"/>
              <a:ext cx="903575" cy="1356500"/>
            </a:xfrm>
            <a:custGeom>
              <a:avLst/>
              <a:gdLst/>
              <a:ahLst/>
              <a:cxnLst/>
              <a:rect l="l" t="t" r="r" b="b"/>
              <a:pathLst>
                <a:path w="36143" h="54260" extrusionOk="0">
                  <a:moveTo>
                    <a:pt x="2219" y="1"/>
                  </a:moveTo>
                  <a:lnTo>
                    <a:pt x="0" y="186"/>
                  </a:lnTo>
                  <a:lnTo>
                    <a:pt x="9614" y="39933"/>
                  </a:lnTo>
                  <a:lnTo>
                    <a:pt x="17748" y="54260"/>
                  </a:lnTo>
                  <a:lnTo>
                    <a:pt x="20244" y="53983"/>
                  </a:lnTo>
                  <a:lnTo>
                    <a:pt x="24588" y="52873"/>
                  </a:lnTo>
                  <a:lnTo>
                    <a:pt x="28101" y="51210"/>
                  </a:lnTo>
                  <a:lnTo>
                    <a:pt x="30966" y="49268"/>
                  </a:lnTo>
                  <a:lnTo>
                    <a:pt x="34016" y="46311"/>
                  </a:lnTo>
                  <a:lnTo>
                    <a:pt x="35957" y="43353"/>
                  </a:lnTo>
                  <a:lnTo>
                    <a:pt x="36142" y="42983"/>
                  </a:lnTo>
                  <a:lnTo>
                    <a:pt x="31521" y="32723"/>
                  </a:lnTo>
                  <a:lnTo>
                    <a:pt x="25327" y="19689"/>
                  </a:lnTo>
                  <a:lnTo>
                    <a:pt x="21260" y="11832"/>
                  </a:lnTo>
                  <a:lnTo>
                    <a:pt x="19227" y="8227"/>
                  </a:lnTo>
                  <a:lnTo>
                    <a:pt x="18487" y="7026"/>
                  </a:lnTo>
                  <a:lnTo>
                    <a:pt x="16546" y="4992"/>
                  </a:lnTo>
                  <a:lnTo>
                    <a:pt x="14235" y="3328"/>
                  </a:lnTo>
                  <a:lnTo>
                    <a:pt x="11555" y="1942"/>
                  </a:lnTo>
                  <a:lnTo>
                    <a:pt x="7488" y="648"/>
                  </a:lnTo>
                  <a:lnTo>
                    <a:pt x="2219"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7"/>
            <p:cNvSpPr/>
            <p:nvPr/>
          </p:nvSpPr>
          <p:spPr>
            <a:xfrm>
              <a:off x="7808950" y="-103900"/>
              <a:ext cx="524600" cy="617025"/>
            </a:xfrm>
            <a:custGeom>
              <a:avLst/>
              <a:gdLst/>
              <a:ahLst/>
              <a:cxnLst/>
              <a:rect l="l" t="t" r="r" b="b"/>
              <a:pathLst>
                <a:path w="20984" h="24681" extrusionOk="0">
                  <a:moveTo>
                    <a:pt x="20336" y="1"/>
                  </a:moveTo>
                  <a:lnTo>
                    <a:pt x="1" y="4438"/>
                  </a:lnTo>
                  <a:lnTo>
                    <a:pt x="925" y="24681"/>
                  </a:lnTo>
                  <a:lnTo>
                    <a:pt x="20983" y="23572"/>
                  </a:lnTo>
                  <a:lnTo>
                    <a:pt x="203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7"/>
            <p:cNvSpPr/>
            <p:nvPr/>
          </p:nvSpPr>
          <p:spPr>
            <a:xfrm>
              <a:off x="7185025" y="219625"/>
              <a:ext cx="1682325" cy="2551225"/>
            </a:xfrm>
            <a:custGeom>
              <a:avLst/>
              <a:gdLst/>
              <a:ahLst/>
              <a:cxnLst/>
              <a:rect l="l" t="t" r="r" b="b"/>
              <a:pathLst>
                <a:path w="67293" h="102049" extrusionOk="0">
                  <a:moveTo>
                    <a:pt x="45663" y="1"/>
                  </a:moveTo>
                  <a:lnTo>
                    <a:pt x="45478" y="555"/>
                  </a:lnTo>
                  <a:lnTo>
                    <a:pt x="44277" y="1664"/>
                  </a:lnTo>
                  <a:lnTo>
                    <a:pt x="42428" y="2496"/>
                  </a:lnTo>
                  <a:lnTo>
                    <a:pt x="40025" y="3143"/>
                  </a:lnTo>
                  <a:lnTo>
                    <a:pt x="35588" y="3513"/>
                  </a:lnTo>
                  <a:lnTo>
                    <a:pt x="28840" y="3143"/>
                  </a:lnTo>
                  <a:lnTo>
                    <a:pt x="25512" y="2589"/>
                  </a:lnTo>
                  <a:lnTo>
                    <a:pt x="17193" y="4622"/>
                  </a:lnTo>
                  <a:lnTo>
                    <a:pt x="9336" y="6748"/>
                  </a:lnTo>
                  <a:lnTo>
                    <a:pt x="8135" y="7118"/>
                  </a:lnTo>
                  <a:lnTo>
                    <a:pt x="6101" y="8412"/>
                  </a:lnTo>
                  <a:lnTo>
                    <a:pt x="4437" y="10261"/>
                  </a:lnTo>
                  <a:lnTo>
                    <a:pt x="3143" y="12849"/>
                  </a:lnTo>
                  <a:lnTo>
                    <a:pt x="2034" y="16177"/>
                  </a:lnTo>
                  <a:lnTo>
                    <a:pt x="1202" y="20521"/>
                  </a:lnTo>
                  <a:lnTo>
                    <a:pt x="278" y="28933"/>
                  </a:lnTo>
                  <a:lnTo>
                    <a:pt x="0" y="36235"/>
                  </a:lnTo>
                  <a:lnTo>
                    <a:pt x="0" y="56940"/>
                  </a:lnTo>
                  <a:lnTo>
                    <a:pt x="0" y="97150"/>
                  </a:lnTo>
                  <a:lnTo>
                    <a:pt x="2126" y="98259"/>
                  </a:lnTo>
                  <a:lnTo>
                    <a:pt x="6840" y="99923"/>
                  </a:lnTo>
                  <a:lnTo>
                    <a:pt x="11924" y="101032"/>
                  </a:lnTo>
                  <a:lnTo>
                    <a:pt x="17286" y="101679"/>
                  </a:lnTo>
                  <a:lnTo>
                    <a:pt x="25512" y="102049"/>
                  </a:lnTo>
                  <a:lnTo>
                    <a:pt x="36235" y="101587"/>
                  </a:lnTo>
                  <a:lnTo>
                    <a:pt x="41041" y="101124"/>
                  </a:lnTo>
                  <a:lnTo>
                    <a:pt x="44554" y="100755"/>
                  </a:lnTo>
                  <a:lnTo>
                    <a:pt x="50377" y="99553"/>
                  </a:lnTo>
                  <a:lnTo>
                    <a:pt x="54907" y="98166"/>
                  </a:lnTo>
                  <a:lnTo>
                    <a:pt x="58234" y="96595"/>
                  </a:lnTo>
                  <a:lnTo>
                    <a:pt x="61562" y="94377"/>
                  </a:lnTo>
                  <a:lnTo>
                    <a:pt x="63318" y="92343"/>
                  </a:lnTo>
                  <a:lnTo>
                    <a:pt x="63411" y="92158"/>
                  </a:lnTo>
                  <a:lnTo>
                    <a:pt x="62948" y="84394"/>
                  </a:lnTo>
                  <a:lnTo>
                    <a:pt x="63133" y="72562"/>
                  </a:lnTo>
                  <a:lnTo>
                    <a:pt x="63411" y="64982"/>
                  </a:lnTo>
                  <a:lnTo>
                    <a:pt x="63503" y="61747"/>
                  </a:lnTo>
                  <a:lnTo>
                    <a:pt x="64335" y="55184"/>
                  </a:lnTo>
                  <a:lnTo>
                    <a:pt x="66091" y="45016"/>
                  </a:lnTo>
                  <a:lnTo>
                    <a:pt x="66831" y="37806"/>
                  </a:lnTo>
                  <a:lnTo>
                    <a:pt x="67200" y="32538"/>
                  </a:lnTo>
                  <a:lnTo>
                    <a:pt x="67293" y="23664"/>
                  </a:lnTo>
                  <a:lnTo>
                    <a:pt x="66831" y="16731"/>
                  </a:lnTo>
                  <a:lnTo>
                    <a:pt x="65999" y="11832"/>
                  </a:lnTo>
                  <a:lnTo>
                    <a:pt x="65629" y="10261"/>
                  </a:lnTo>
                  <a:lnTo>
                    <a:pt x="65259" y="9244"/>
                  </a:lnTo>
                  <a:lnTo>
                    <a:pt x="64335" y="7303"/>
                  </a:lnTo>
                  <a:lnTo>
                    <a:pt x="62856" y="5454"/>
                  </a:lnTo>
                  <a:lnTo>
                    <a:pt x="61285" y="3790"/>
                  </a:lnTo>
                  <a:lnTo>
                    <a:pt x="59251" y="2404"/>
                  </a:lnTo>
                  <a:lnTo>
                    <a:pt x="57125" y="1295"/>
                  </a:lnTo>
                  <a:lnTo>
                    <a:pt x="54722" y="463"/>
                  </a:lnTo>
                  <a:lnTo>
                    <a:pt x="52134"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7"/>
            <p:cNvSpPr/>
            <p:nvPr/>
          </p:nvSpPr>
          <p:spPr>
            <a:xfrm>
              <a:off x="7434600" y="101775"/>
              <a:ext cx="295800" cy="281950"/>
            </a:xfrm>
            <a:custGeom>
              <a:avLst/>
              <a:gdLst/>
              <a:ahLst/>
              <a:cxnLst/>
              <a:rect l="l" t="t" r="r" b="b"/>
              <a:pathLst>
                <a:path w="11832" h="11278" extrusionOk="0">
                  <a:moveTo>
                    <a:pt x="11000" y="0"/>
                  </a:moveTo>
                  <a:lnTo>
                    <a:pt x="9151" y="278"/>
                  </a:lnTo>
                  <a:lnTo>
                    <a:pt x="7303" y="832"/>
                  </a:lnTo>
                  <a:lnTo>
                    <a:pt x="5546" y="1849"/>
                  </a:lnTo>
                  <a:lnTo>
                    <a:pt x="3882" y="3328"/>
                  </a:lnTo>
                  <a:lnTo>
                    <a:pt x="2496" y="4992"/>
                  </a:lnTo>
                  <a:lnTo>
                    <a:pt x="1202" y="7303"/>
                  </a:lnTo>
                  <a:lnTo>
                    <a:pt x="278" y="9798"/>
                  </a:lnTo>
                  <a:lnTo>
                    <a:pt x="0" y="11277"/>
                  </a:lnTo>
                  <a:lnTo>
                    <a:pt x="3698" y="10261"/>
                  </a:lnTo>
                  <a:lnTo>
                    <a:pt x="118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7"/>
            <p:cNvSpPr/>
            <p:nvPr/>
          </p:nvSpPr>
          <p:spPr>
            <a:xfrm>
              <a:off x="7434600" y="101775"/>
              <a:ext cx="295800" cy="281950"/>
            </a:xfrm>
            <a:custGeom>
              <a:avLst/>
              <a:gdLst/>
              <a:ahLst/>
              <a:cxnLst/>
              <a:rect l="l" t="t" r="r" b="b"/>
              <a:pathLst>
                <a:path w="11832" h="11278" extrusionOk="0">
                  <a:moveTo>
                    <a:pt x="11000" y="0"/>
                  </a:moveTo>
                  <a:lnTo>
                    <a:pt x="9151" y="278"/>
                  </a:lnTo>
                  <a:lnTo>
                    <a:pt x="7303" y="832"/>
                  </a:lnTo>
                  <a:lnTo>
                    <a:pt x="5546" y="1849"/>
                  </a:lnTo>
                  <a:lnTo>
                    <a:pt x="3882" y="3328"/>
                  </a:lnTo>
                  <a:lnTo>
                    <a:pt x="2496" y="4992"/>
                  </a:lnTo>
                  <a:lnTo>
                    <a:pt x="1202" y="7303"/>
                  </a:lnTo>
                  <a:lnTo>
                    <a:pt x="278" y="9798"/>
                  </a:lnTo>
                  <a:lnTo>
                    <a:pt x="0" y="11277"/>
                  </a:lnTo>
                  <a:lnTo>
                    <a:pt x="3698" y="10261"/>
                  </a:lnTo>
                  <a:lnTo>
                    <a:pt x="11832" y="0"/>
                  </a:ln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7"/>
            <p:cNvSpPr/>
            <p:nvPr/>
          </p:nvSpPr>
          <p:spPr>
            <a:xfrm>
              <a:off x="7529350" y="39375"/>
              <a:ext cx="1076875" cy="591600"/>
            </a:xfrm>
            <a:custGeom>
              <a:avLst/>
              <a:gdLst/>
              <a:ahLst/>
              <a:cxnLst/>
              <a:rect l="l" t="t" r="r" b="b"/>
              <a:pathLst>
                <a:path w="43075" h="23664" extrusionOk="0">
                  <a:moveTo>
                    <a:pt x="31705" y="1"/>
                  </a:moveTo>
                  <a:lnTo>
                    <a:pt x="31705" y="1664"/>
                  </a:lnTo>
                  <a:lnTo>
                    <a:pt x="31705" y="1849"/>
                  </a:lnTo>
                  <a:lnTo>
                    <a:pt x="30966" y="2959"/>
                  </a:lnTo>
                  <a:lnTo>
                    <a:pt x="29579" y="3790"/>
                  </a:lnTo>
                  <a:lnTo>
                    <a:pt x="28378" y="4160"/>
                  </a:lnTo>
                  <a:lnTo>
                    <a:pt x="26991" y="4530"/>
                  </a:lnTo>
                  <a:lnTo>
                    <a:pt x="22554" y="4992"/>
                  </a:lnTo>
                  <a:lnTo>
                    <a:pt x="17378" y="4992"/>
                  </a:lnTo>
                  <a:lnTo>
                    <a:pt x="12941" y="4530"/>
                  </a:lnTo>
                  <a:lnTo>
                    <a:pt x="11462" y="4160"/>
                  </a:lnTo>
                  <a:lnTo>
                    <a:pt x="11370" y="1387"/>
                  </a:lnTo>
                  <a:lnTo>
                    <a:pt x="9798" y="1664"/>
                  </a:lnTo>
                  <a:lnTo>
                    <a:pt x="7025" y="3051"/>
                  </a:lnTo>
                  <a:lnTo>
                    <a:pt x="5916" y="4068"/>
                  </a:lnTo>
                  <a:lnTo>
                    <a:pt x="4807" y="5085"/>
                  </a:lnTo>
                  <a:lnTo>
                    <a:pt x="2681" y="7950"/>
                  </a:lnTo>
                  <a:lnTo>
                    <a:pt x="370" y="12017"/>
                  </a:lnTo>
                  <a:lnTo>
                    <a:pt x="0" y="12757"/>
                  </a:lnTo>
                  <a:lnTo>
                    <a:pt x="2126" y="15807"/>
                  </a:lnTo>
                  <a:lnTo>
                    <a:pt x="3143" y="17009"/>
                  </a:lnTo>
                  <a:lnTo>
                    <a:pt x="6563" y="19597"/>
                  </a:lnTo>
                  <a:lnTo>
                    <a:pt x="10538" y="21446"/>
                  </a:lnTo>
                  <a:lnTo>
                    <a:pt x="13680" y="22370"/>
                  </a:lnTo>
                  <a:lnTo>
                    <a:pt x="17378" y="23109"/>
                  </a:lnTo>
                  <a:lnTo>
                    <a:pt x="21537" y="23664"/>
                  </a:lnTo>
                  <a:lnTo>
                    <a:pt x="26159" y="23664"/>
                  </a:lnTo>
                  <a:lnTo>
                    <a:pt x="30319" y="23109"/>
                  </a:lnTo>
                  <a:lnTo>
                    <a:pt x="33924" y="21908"/>
                  </a:lnTo>
                  <a:lnTo>
                    <a:pt x="36882" y="20336"/>
                  </a:lnTo>
                  <a:lnTo>
                    <a:pt x="39192" y="18580"/>
                  </a:lnTo>
                  <a:lnTo>
                    <a:pt x="41134" y="16731"/>
                  </a:lnTo>
                  <a:lnTo>
                    <a:pt x="42243" y="14975"/>
                  </a:lnTo>
                  <a:lnTo>
                    <a:pt x="42982" y="13404"/>
                  </a:lnTo>
                  <a:lnTo>
                    <a:pt x="43075" y="12849"/>
                  </a:lnTo>
                  <a:lnTo>
                    <a:pt x="42890" y="11555"/>
                  </a:lnTo>
                  <a:lnTo>
                    <a:pt x="41781" y="8412"/>
                  </a:lnTo>
                  <a:lnTo>
                    <a:pt x="40024" y="5177"/>
                  </a:lnTo>
                  <a:lnTo>
                    <a:pt x="38083" y="2496"/>
                  </a:lnTo>
                  <a:lnTo>
                    <a:pt x="37251" y="1664"/>
                  </a:lnTo>
                  <a:lnTo>
                    <a:pt x="35957" y="925"/>
                  </a:lnTo>
                  <a:lnTo>
                    <a:pt x="331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7"/>
            <p:cNvSpPr/>
            <p:nvPr/>
          </p:nvSpPr>
          <p:spPr>
            <a:xfrm>
              <a:off x="7529350" y="39375"/>
              <a:ext cx="1076875" cy="591600"/>
            </a:xfrm>
            <a:custGeom>
              <a:avLst/>
              <a:gdLst/>
              <a:ahLst/>
              <a:cxnLst/>
              <a:rect l="l" t="t" r="r" b="b"/>
              <a:pathLst>
                <a:path w="43075" h="23664" extrusionOk="0">
                  <a:moveTo>
                    <a:pt x="31705" y="1"/>
                  </a:moveTo>
                  <a:lnTo>
                    <a:pt x="31705" y="1664"/>
                  </a:lnTo>
                  <a:lnTo>
                    <a:pt x="31705" y="1849"/>
                  </a:lnTo>
                  <a:lnTo>
                    <a:pt x="30966" y="2959"/>
                  </a:lnTo>
                  <a:lnTo>
                    <a:pt x="29579" y="3790"/>
                  </a:lnTo>
                  <a:lnTo>
                    <a:pt x="28378" y="4160"/>
                  </a:lnTo>
                  <a:lnTo>
                    <a:pt x="26991" y="4530"/>
                  </a:lnTo>
                  <a:lnTo>
                    <a:pt x="22554" y="4992"/>
                  </a:lnTo>
                  <a:lnTo>
                    <a:pt x="17378" y="4992"/>
                  </a:lnTo>
                  <a:lnTo>
                    <a:pt x="12941" y="4530"/>
                  </a:lnTo>
                  <a:lnTo>
                    <a:pt x="11462" y="4160"/>
                  </a:lnTo>
                  <a:lnTo>
                    <a:pt x="11370" y="1387"/>
                  </a:lnTo>
                  <a:lnTo>
                    <a:pt x="9798" y="1664"/>
                  </a:lnTo>
                  <a:lnTo>
                    <a:pt x="7025" y="3051"/>
                  </a:lnTo>
                  <a:lnTo>
                    <a:pt x="5916" y="4068"/>
                  </a:lnTo>
                  <a:lnTo>
                    <a:pt x="4807" y="5085"/>
                  </a:lnTo>
                  <a:lnTo>
                    <a:pt x="2681" y="7950"/>
                  </a:lnTo>
                  <a:lnTo>
                    <a:pt x="370" y="12017"/>
                  </a:lnTo>
                  <a:lnTo>
                    <a:pt x="0" y="12757"/>
                  </a:lnTo>
                  <a:lnTo>
                    <a:pt x="2126" y="15807"/>
                  </a:lnTo>
                  <a:lnTo>
                    <a:pt x="3143" y="17009"/>
                  </a:lnTo>
                  <a:lnTo>
                    <a:pt x="6563" y="19597"/>
                  </a:lnTo>
                  <a:lnTo>
                    <a:pt x="10538" y="21446"/>
                  </a:lnTo>
                  <a:lnTo>
                    <a:pt x="13680" y="22370"/>
                  </a:lnTo>
                  <a:lnTo>
                    <a:pt x="17378" y="23109"/>
                  </a:lnTo>
                  <a:lnTo>
                    <a:pt x="21537" y="23664"/>
                  </a:lnTo>
                  <a:lnTo>
                    <a:pt x="26159" y="23664"/>
                  </a:lnTo>
                  <a:lnTo>
                    <a:pt x="30319" y="23109"/>
                  </a:lnTo>
                  <a:lnTo>
                    <a:pt x="33924" y="21908"/>
                  </a:lnTo>
                  <a:lnTo>
                    <a:pt x="36882" y="20336"/>
                  </a:lnTo>
                  <a:lnTo>
                    <a:pt x="39192" y="18580"/>
                  </a:lnTo>
                  <a:lnTo>
                    <a:pt x="41134" y="16731"/>
                  </a:lnTo>
                  <a:lnTo>
                    <a:pt x="42243" y="14975"/>
                  </a:lnTo>
                  <a:lnTo>
                    <a:pt x="42982" y="13404"/>
                  </a:lnTo>
                  <a:lnTo>
                    <a:pt x="43075" y="12849"/>
                  </a:lnTo>
                  <a:lnTo>
                    <a:pt x="42890" y="11555"/>
                  </a:lnTo>
                  <a:lnTo>
                    <a:pt x="41781" y="8412"/>
                  </a:lnTo>
                  <a:lnTo>
                    <a:pt x="40024" y="5177"/>
                  </a:lnTo>
                  <a:lnTo>
                    <a:pt x="38083" y="2496"/>
                  </a:lnTo>
                  <a:lnTo>
                    <a:pt x="37251" y="1664"/>
                  </a:lnTo>
                  <a:lnTo>
                    <a:pt x="35957" y="925"/>
                  </a:lnTo>
                  <a:lnTo>
                    <a:pt x="33184" y="1"/>
                  </a:ln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7"/>
            <p:cNvSpPr/>
            <p:nvPr/>
          </p:nvSpPr>
          <p:spPr>
            <a:xfrm>
              <a:off x="7365275" y="-614600"/>
              <a:ext cx="106325" cy="233425"/>
            </a:xfrm>
            <a:custGeom>
              <a:avLst/>
              <a:gdLst/>
              <a:ahLst/>
              <a:cxnLst/>
              <a:rect l="l" t="t" r="r" b="b"/>
              <a:pathLst>
                <a:path w="4253" h="9337" extrusionOk="0">
                  <a:moveTo>
                    <a:pt x="4252" y="1"/>
                  </a:moveTo>
                  <a:lnTo>
                    <a:pt x="3698" y="925"/>
                  </a:lnTo>
                  <a:lnTo>
                    <a:pt x="1109" y="5177"/>
                  </a:lnTo>
                  <a:lnTo>
                    <a:pt x="0" y="7488"/>
                  </a:lnTo>
                  <a:lnTo>
                    <a:pt x="0" y="7950"/>
                  </a:lnTo>
                  <a:lnTo>
                    <a:pt x="832" y="8505"/>
                  </a:lnTo>
                  <a:lnTo>
                    <a:pt x="3605" y="9244"/>
                  </a:lnTo>
                  <a:lnTo>
                    <a:pt x="4160" y="9336"/>
                  </a:lnTo>
                  <a:lnTo>
                    <a:pt x="42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7"/>
            <p:cNvSpPr/>
            <p:nvPr/>
          </p:nvSpPr>
          <p:spPr>
            <a:xfrm>
              <a:off x="7448450" y="-1139175"/>
              <a:ext cx="1100000" cy="1178575"/>
            </a:xfrm>
            <a:custGeom>
              <a:avLst/>
              <a:gdLst/>
              <a:ahLst/>
              <a:cxnLst/>
              <a:rect l="l" t="t" r="r" b="b"/>
              <a:pathLst>
                <a:path w="44000" h="47143" extrusionOk="0">
                  <a:moveTo>
                    <a:pt x="21446" y="1"/>
                  </a:moveTo>
                  <a:lnTo>
                    <a:pt x="15992" y="555"/>
                  </a:lnTo>
                  <a:lnTo>
                    <a:pt x="14143" y="925"/>
                  </a:lnTo>
                  <a:lnTo>
                    <a:pt x="12480" y="1387"/>
                  </a:lnTo>
                  <a:lnTo>
                    <a:pt x="9337" y="2219"/>
                  </a:lnTo>
                  <a:lnTo>
                    <a:pt x="6749" y="3421"/>
                  </a:lnTo>
                  <a:lnTo>
                    <a:pt x="4623" y="5085"/>
                  </a:lnTo>
                  <a:lnTo>
                    <a:pt x="2959" y="7396"/>
                  </a:lnTo>
                  <a:lnTo>
                    <a:pt x="1665" y="10446"/>
                  </a:lnTo>
                  <a:lnTo>
                    <a:pt x="833" y="14328"/>
                  </a:lnTo>
                  <a:lnTo>
                    <a:pt x="278" y="19320"/>
                  </a:lnTo>
                  <a:lnTo>
                    <a:pt x="93" y="22278"/>
                  </a:lnTo>
                  <a:lnTo>
                    <a:pt x="1" y="28009"/>
                  </a:lnTo>
                  <a:lnTo>
                    <a:pt x="371" y="36328"/>
                  </a:lnTo>
                  <a:lnTo>
                    <a:pt x="1387" y="41781"/>
                  </a:lnTo>
                  <a:lnTo>
                    <a:pt x="2866" y="44924"/>
                  </a:lnTo>
                  <a:lnTo>
                    <a:pt x="3606" y="45849"/>
                  </a:lnTo>
                  <a:lnTo>
                    <a:pt x="4438" y="46311"/>
                  </a:lnTo>
                  <a:lnTo>
                    <a:pt x="7396" y="46958"/>
                  </a:lnTo>
                  <a:lnTo>
                    <a:pt x="11370" y="47143"/>
                  </a:lnTo>
                  <a:lnTo>
                    <a:pt x="15345" y="46865"/>
                  </a:lnTo>
                  <a:lnTo>
                    <a:pt x="16916" y="46403"/>
                  </a:lnTo>
                  <a:lnTo>
                    <a:pt x="19042" y="45849"/>
                  </a:lnTo>
                  <a:lnTo>
                    <a:pt x="24589" y="43815"/>
                  </a:lnTo>
                  <a:lnTo>
                    <a:pt x="29118" y="41412"/>
                  </a:lnTo>
                  <a:lnTo>
                    <a:pt x="32168" y="39378"/>
                  </a:lnTo>
                  <a:lnTo>
                    <a:pt x="35034" y="37160"/>
                  </a:lnTo>
                  <a:lnTo>
                    <a:pt x="37437" y="34479"/>
                  </a:lnTo>
                  <a:lnTo>
                    <a:pt x="38546" y="33092"/>
                  </a:lnTo>
                  <a:lnTo>
                    <a:pt x="39655" y="31244"/>
                  </a:lnTo>
                  <a:lnTo>
                    <a:pt x="41597" y="27454"/>
                  </a:lnTo>
                  <a:lnTo>
                    <a:pt x="42983" y="23479"/>
                  </a:lnTo>
                  <a:lnTo>
                    <a:pt x="43815" y="19505"/>
                  </a:lnTo>
                  <a:lnTo>
                    <a:pt x="44000" y="15715"/>
                  </a:lnTo>
                  <a:lnTo>
                    <a:pt x="43630" y="12202"/>
                  </a:lnTo>
                  <a:lnTo>
                    <a:pt x="42613" y="9059"/>
                  </a:lnTo>
                  <a:lnTo>
                    <a:pt x="40857" y="6379"/>
                  </a:lnTo>
                  <a:lnTo>
                    <a:pt x="39655" y="5362"/>
                  </a:lnTo>
                  <a:lnTo>
                    <a:pt x="37899" y="4068"/>
                  </a:lnTo>
                  <a:lnTo>
                    <a:pt x="34202" y="2127"/>
                  </a:lnTo>
                  <a:lnTo>
                    <a:pt x="30412" y="833"/>
                  </a:lnTo>
                  <a:lnTo>
                    <a:pt x="26715" y="186"/>
                  </a:lnTo>
                  <a:lnTo>
                    <a:pt x="214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7"/>
            <p:cNvSpPr/>
            <p:nvPr/>
          </p:nvSpPr>
          <p:spPr>
            <a:xfrm>
              <a:off x="7538575" y="-25325"/>
              <a:ext cx="272725" cy="64725"/>
            </a:xfrm>
            <a:custGeom>
              <a:avLst/>
              <a:gdLst/>
              <a:ahLst/>
              <a:cxnLst/>
              <a:rect l="l" t="t" r="r" b="b"/>
              <a:pathLst>
                <a:path w="10909" h="2589" extrusionOk="0">
                  <a:moveTo>
                    <a:pt x="10816" y="0"/>
                  </a:moveTo>
                  <a:lnTo>
                    <a:pt x="8227" y="832"/>
                  </a:lnTo>
                  <a:lnTo>
                    <a:pt x="2774" y="1479"/>
                  </a:lnTo>
                  <a:lnTo>
                    <a:pt x="1" y="1295"/>
                  </a:lnTo>
                  <a:lnTo>
                    <a:pt x="555" y="1664"/>
                  </a:lnTo>
                  <a:lnTo>
                    <a:pt x="2866" y="2311"/>
                  </a:lnTo>
                  <a:lnTo>
                    <a:pt x="5917" y="2589"/>
                  </a:lnTo>
                  <a:lnTo>
                    <a:pt x="9244" y="2496"/>
                  </a:lnTo>
                  <a:lnTo>
                    <a:pt x="10908" y="2311"/>
                  </a:lnTo>
                  <a:lnTo>
                    <a:pt x="108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7"/>
            <p:cNvSpPr/>
            <p:nvPr/>
          </p:nvSpPr>
          <p:spPr>
            <a:xfrm>
              <a:off x="7351400" y="-1354075"/>
              <a:ext cx="1354200" cy="1363425"/>
            </a:xfrm>
            <a:custGeom>
              <a:avLst/>
              <a:gdLst/>
              <a:ahLst/>
              <a:cxnLst/>
              <a:rect l="l" t="t" r="r" b="b"/>
              <a:pathLst>
                <a:path w="54168" h="54537" extrusionOk="0">
                  <a:moveTo>
                    <a:pt x="33092" y="0"/>
                  </a:moveTo>
                  <a:lnTo>
                    <a:pt x="28563" y="463"/>
                  </a:lnTo>
                  <a:lnTo>
                    <a:pt x="22462" y="1664"/>
                  </a:lnTo>
                  <a:lnTo>
                    <a:pt x="17933" y="2126"/>
                  </a:lnTo>
                  <a:lnTo>
                    <a:pt x="14883" y="1941"/>
                  </a:lnTo>
                  <a:lnTo>
                    <a:pt x="13311" y="1664"/>
                  </a:lnTo>
                  <a:lnTo>
                    <a:pt x="11278" y="1110"/>
                  </a:lnTo>
                  <a:lnTo>
                    <a:pt x="9244" y="555"/>
                  </a:lnTo>
                  <a:lnTo>
                    <a:pt x="8505" y="278"/>
                  </a:lnTo>
                  <a:lnTo>
                    <a:pt x="7673" y="463"/>
                  </a:lnTo>
                  <a:lnTo>
                    <a:pt x="7210" y="832"/>
                  </a:lnTo>
                  <a:lnTo>
                    <a:pt x="6841" y="1757"/>
                  </a:lnTo>
                  <a:lnTo>
                    <a:pt x="6841" y="2311"/>
                  </a:lnTo>
                  <a:lnTo>
                    <a:pt x="6933" y="2958"/>
                  </a:lnTo>
                  <a:lnTo>
                    <a:pt x="7488" y="4160"/>
                  </a:lnTo>
                  <a:lnTo>
                    <a:pt x="8689" y="5824"/>
                  </a:lnTo>
                  <a:lnTo>
                    <a:pt x="9429" y="6563"/>
                  </a:lnTo>
                  <a:lnTo>
                    <a:pt x="8042" y="6656"/>
                  </a:lnTo>
                  <a:lnTo>
                    <a:pt x="5269" y="6471"/>
                  </a:lnTo>
                  <a:lnTo>
                    <a:pt x="3975" y="6193"/>
                  </a:lnTo>
                  <a:lnTo>
                    <a:pt x="3051" y="6101"/>
                  </a:lnTo>
                  <a:lnTo>
                    <a:pt x="2127" y="6193"/>
                  </a:lnTo>
                  <a:lnTo>
                    <a:pt x="1664" y="6471"/>
                  </a:lnTo>
                  <a:lnTo>
                    <a:pt x="832" y="7210"/>
                  </a:lnTo>
                  <a:lnTo>
                    <a:pt x="278" y="8042"/>
                  </a:lnTo>
                  <a:lnTo>
                    <a:pt x="1" y="9151"/>
                  </a:lnTo>
                  <a:lnTo>
                    <a:pt x="1" y="9706"/>
                  </a:lnTo>
                  <a:lnTo>
                    <a:pt x="1" y="10538"/>
                  </a:lnTo>
                  <a:lnTo>
                    <a:pt x="370" y="12202"/>
                  </a:lnTo>
                  <a:lnTo>
                    <a:pt x="1110" y="13773"/>
                  </a:lnTo>
                  <a:lnTo>
                    <a:pt x="2034" y="15160"/>
                  </a:lnTo>
                  <a:lnTo>
                    <a:pt x="2681" y="15807"/>
                  </a:lnTo>
                  <a:lnTo>
                    <a:pt x="3606" y="16361"/>
                  </a:lnTo>
                  <a:lnTo>
                    <a:pt x="5547" y="17193"/>
                  </a:lnTo>
                  <a:lnTo>
                    <a:pt x="7765" y="17748"/>
                  </a:lnTo>
                  <a:lnTo>
                    <a:pt x="9891" y="17840"/>
                  </a:lnTo>
                  <a:lnTo>
                    <a:pt x="11000" y="17748"/>
                  </a:lnTo>
                  <a:lnTo>
                    <a:pt x="11000" y="18672"/>
                  </a:lnTo>
                  <a:lnTo>
                    <a:pt x="11555" y="20521"/>
                  </a:lnTo>
                  <a:lnTo>
                    <a:pt x="12017" y="21353"/>
                  </a:lnTo>
                  <a:lnTo>
                    <a:pt x="12757" y="22462"/>
                  </a:lnTo>
                  <a:lnTo>
                    <a:pt x="14975" y="24033"/>
                  </a:lnTo>
                  <a:lnTo>
                    <a:pt x="16177" y="24403"/>
                  </a:lnTo>
                  <a:lnTo>
                    <a:pt x="15437" y="26067"/>
                  </a:lnTo>
                  <a:lnTo>
                    <a:pt x="14698" y="29395"/>
                  </a:lnTo>
                  <a:lnTo>
                    <a:pt x="14513" y="31058"/>
                  </a:lnTo>
                  <a:lnTo>
                    <a:pt x="14513" y="31613"/>
                  </a:lnTo>
                  <a:lnTo>
                    <a:pt x="14698" y="32722"/>
                  </a:lnTo>
                  <a:lnTo>
                    <a:pt x="14975" y="33277"/>
                  </a:lnTo>
                  <a:lnTo>
                    <a:pt x="15252" y="33647"/>
                  </a:lnTo>
                  <a:lnTo>
                    <a:pt x="16269" y="34016"/>
                  </a:lnTo>
                  <a:lnTo>
                    <a:pt x="16824" y="33832"/>
                  </a:lnTo>
                  <a:lnTo>
                    <a:pt x="17193" y="33554"/>
                  </a:lnTo>
                  <a:lnTo>
                    <a:pt x="17471" y="33277"/>
                  </a:lnTo>
                  <a:lnTo>
                    <a:pt x="18303" y="31428"/>
                  </a:lnTo>
                  <a:lnTo>
                    <a:pt x="19504" y="29764"/>
                  </a:lnTo>
                  <a:lnTo>
                    <a:pt x="20336" y="28840"/>
                  </a:lnTo>
                  <a:lnTo>
                    <a:pt x="22462" y="27731"/>
                  </a:lnTo>
                  <a:lnTo>
                    <a:pt x="23571" y="27454"/>
                  </a:lnTo>
                  <a:lnTo>
                    <a:pt x="24681" y="27454"/>
                  </a:lnTo>
                  <a:lnTo>
                    <a:pt x="26529" y="27823"/>
                  </a:lnTo>
                  <a:lnTo>
                    <a:pt x="27823" y="28932"/>
                  </a:lnTo>
                  <a:lnTo>
                    <a:pt x="28748" y="30411"/>
                  </a:lnTo>
                  <a:lnTo>
                    <a:pt x="29210" y="32168"/>
                  </a:lnTo>
                  <a:lnTo>
                    <a:pt x="29302" y="34016"/>
                  </a:lnTo>
                  <a:lnTo>
                    <a:pt x="29118" y="35773"/>
                  </a:lnTo>
                  <a:lnTo>
                    <a:pt x="28471" y="37344"/>
                  </a:lnTo>
                  <a:lnTo>
                    <a:pt x="28008" y="37991"/>
                  </a:lnTo>
                  <a:lnTo>
                    <a:pt x="27269" y="38915"/>
                  </a:lnTo>
                  <a:lnTo>
                    <a:pt x="25882" y="40210"/>
                  </a:lnTo>
                  <a:lnTo>
                    <a:pt x="24588" y="40764"/>
                  </a:lnTo>
                  <a:lnTo>
                    <a:pt x="23387" y="40949"/>
                  </a:lnTo>
                  <a:lnTo>
                    <a:pt x="21076" y="40210"/>
                  </a:lnTo>
                  <a:lnTo>
                    <a:pt x="20706" y="39747"/>
                  </a:lnTo>
                  <a:lnTo>
                    <a:pt x="20614" y="41688"/>
                  </a:lnTo>
                  <a:lnTo>
                    <a:pt x="21168" y="45386"/>
                  </a:lnTo>
                  <a:lnTo>
                    <a:pt x="22555" y="48898"/>
                  </a:lnTo>
                  <a:lnTo>
                    <a:pt x="24588" y="52041"/>
                  </a:lnTo>
                  <a:lnTo>
                    <a:pt x="25882" y="53520"/>
                  </a:lnTo>
                  <a:lnTo>
                    <a:pt x="27454" y="53890"/>
                  </a:lnTo>
                  <a:lnTo>
                    <a:pt x="30781" y="54445"/>
                  </a:lnTo>
                  <a:lnTo>
                    <a:pt x="34109" y="54537"/>
                  </a:lnTo>
                  <a:lnTo>
                    <a:pt x="37437" y="54167"/>
                  </a:lnTo>
                  <a:lnTo>
                    <a:pt x="39101" y="53797"/>
                  </a:lnTo>
                  <a:lnTo>
                    <a:pt x="42983" y="48714"/>
                  </a:lnTo>
                  <a:lnTo>
                    <a:pt x="47235" y="42705"/>
                  </a:lnTo>
                  <a:lnTo>
                    <a:pt x="49638" y="38731"/>
                  </a:lnTo>
                  <a:lnTo>
                    <a:pt x="50747" y="36420"/>
                  </a:lnTo>
                  <a:lnTo>
                    <a:pt x="51857" y="33832"/>
                  </a:lnTo>
                  <a:lnTo>
                    <a:pt x="53336" y="29302"/>
                  </a:lnTo>
                  <a:lnTo>
                    <a:pt x="54075" y="25143"/>
                  </a:lnTo>
                  <a:lnTo>
                    <a:pt x="54167" y="21538"/>
                  </a:lnTo>
                  <a:lnTo>
                    <a:pt x="53798" y="18302"/>
                  </a:lnTo>
                  <a:lnTo>
                    <a:pt x="52966" y="15529"/>
                  </a:lnTo>
                  <a:lnTo>
                    <a:pt x="51579" y="13311"/>
                  </a:lnTo>
                  <a:lnTo>
                    <a:pt x="50100" y="11462"/>
                  </a:lnTo>
                  <a:lnTo>
                    <a:pt x="49268" y="10815"/>
                  </a:lnTo>
                  <a:lnTo>
                    <a:pt x="49084" y="9706"/>
                  </a:lnTo>
                  <a:lnTo>
                    <a:pt x="48252" y="7672"/>
                  </a:lnTo>
                  <a:lnTo>
                    <a:pt x="47327" y="5824"/>
                  </a:lnTo>
                  <a:lnTo>
                    <a:pt x="46033" y="4437"/>
                  </a:lnTo>
                  <a:lnTo>
                    <a:pt x="43630" y="2589"/>
                  </a:lnTo>
                  <a:lnTo>
                    <a:pt x="39840" y="1017"/>
                  </a:lnTo>
                  <a:lnTo>
                    <a:pt x="37714" y="555"/>
                  </a:lnTo>
                  <a:lnTo>
                    <a:pt x="36235" y="185"/>
                  </a:lnTo>
                  <a:lnTo>
                    <a:pt x="330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7"/>
            <p:cNvSpPr/>
            <p:nvPr/>
          </p:nvSpPr>
          <p:spPr>
            <a:xfrm>
              <a:off x="8573850" y="-1162275"/>
              <a:ext cx="157175" cy="127125"/>
            </a:xfrm>
            <a:custGeom>
              <a:avLst/>
              <a:gdLst/>
              <a:ahLst/>
              <a:cxnLst/>
              <a:rect l="l" t="t" r="r" b="b"/>
              <a:pathLst>
                <a:path w="6287" h="5085" extrusionOk="0">
                  <a:moveTo>
                    <a:pt x="3513" y="0"/>
                  </a:moveTo>
                  <a:lnTo>
                    <a:pt x="2219" y="185"/>
                  </a:lnTo>
                  <a:lnTo>
                    <a:pt x="1572" y="555"/>
                  </a:lnTo>
                  <a:lnTo>
                    <a:pt x="1017" y="925"/>
                  </a:lnTo>
                  <a:lnTo>
                    <a:pt x="278" y="1942"/>
                  </a:lnTo>
                  <a:lnTo>
                    <a:pt x="1" y="3236"/>
                  </a:lnTo>
                  <a:lnTo>
                    <a:pt x="186" y="4530"/>
                  </a:lnTo>
                  <a:lnTo>
                    <a:pt x="463" y="5084"/>
                  </a:lnTo>
                  <a:lnTo>
                    <a:pt x="6286" y="1664"/>
                  </a:lnTo>
                  <a:lnTo>
                    <a:pt x="5824" y="1110"/>
                  </a:lnTo>
                  <a:lnTo>
                    <a:pt x="4807" y="370"/>
                  </a:lnTo>
                  <a:lnTo>
                    <a:pt x="35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7"/>
            <p:cNvSpPr/>
            <p:nvPr/>
          </p:nvSpPr>
          <p:spPr>
            <a:xfrm>
              <a:off x="6138200" y="-346550"/>
              <a:ext cx="843475" cy="2211550"/>
            </a:xfrm>
            <a:custGeom>
              <a:avLst/>
              <a:gdLst/>
              <a:ahLst/>
              <a:cxnLst/>
              <a:rect l="l" t="t" r="r" b="b"/>
              <a:pathLst>
                <a:path w="33739" h="88462" extrusionOk="0">
                  <a:moveTo>
                    <a:pt x="16269" y="1"/>
                  </a:moveTo>
                  <a:lnTo>
                    <a:pt x="15622" y="186"/>
                  </a:lnTo>
                  <a:lnTo>
                    <a:pt x="14420" y="833"/>
                  </a:lnTo>
                  <a:lnTo>
                    <a:pt x="13126" y="1387"/>
                  </a:lnTo>
                  <a:lnTo>
                    <a:pt x="11924" y="1572"/>
                  </a:lnTo>
                  <a:lnTo>
                    <a:pt x="10908" y="1850"/>
                  </a:lnTo>
                  <a:lnTo>
                    <a:pt x="9613" y="2127"/>
                  </a:lnTo>
                  <a:lnTo>
                    <a:pt x="7025" y="3051"/>
                  </a:lnTo>
                  <a:lnTo>
                    <a:pt x="5824" y="3791"/>
                  </a:lnTo>
                  <a:lnTo>
                    <a:pt x="4807" y="4345"/>
                  </a:lnTo>
                  <a:lnTo>
                    <a:pt x="3328" y="5824"/>
                  </a:lnTo>
                  <a:lnTo>
                    <a:pt x="2219" y="7673"/>
                  </a:lnTo>
                  <a:lnTo>
                    <a:pt x="1387" y="9614"/>
                  </a:lnTo>
                  <a:lnTo>
                    <a:pt x="1109" y="10723"/>
                  </a:lnTo>
                  <a:lnTo>
                    <a:pt x="555" y="13496"/>
                  </a:lnTo>
                  <a:lnTo>
                    <a:pt x="0" y="19320"/>
                  </a:lnTo>
                  <a:lnTo>
                    <a:pt x="185" y="22093"/>
                  </a:lnTo>
                  <a:lnTo>
                    <a:pt x="647" y="25883"/>
                  </a:lnTo>
                  <a:lnTo>
                    <a:pt x="1109" y="29673"/>
                  </a:lnTo>
                  <a:lnTo>
                    <a:pt x="2219" y="37992"/>
                  </a:lnTo>
                  <a:lnTo>
                    <a:pt x="2681" y="44924"/>
                  </a:lnTo>
                  <a:lnTo>
                    <a:pt x="3235" y="63781"/>
                  </a:lnTo>
                  <a:lnTo>
                    <a:pt x="3698" y="74134"/>
                  </a:lnTo>
                  <a:lnTo>
                    <a:pt x="4067" y="76907"/>
                  </a:lnTo>
                  <a:lnTo>
                    <a:pt x="4437" y="78940"/>
                  </a:lnTo>
                  <a:lnTo>
                    <a:pt x="5546" y="82360"/>
                  </a:lnTo>
                  <a:lnTo>
                    <a:pt x="7303" y="85134"/>
                  </a:lnTo>
                  <a:lnTo>
                    <a:pt x="9706" y="87260"/>
                  </a:lnTo>
                  <a:lnTo>
                    <a:pt x="11277" y="87999"/>
                  </a:lnTo>
                  <a:lnTo>
                    <a:pt x="12479" y="88461"/>
                  </a:lnTo>
                  <a:lnTo>
                    <a:pt x="15252" y="88184"/>
                  </a:lnTo>
                  <a:lnTo>
                    <a:pt x="18117" y="86890"/>
                  </a:lnTo>
                  <a:lnTo>
                    <a:pt x="21168" y="84856"/>
                  </a:lnTo>
                  <a:lnTo>
                    <a:pt x="25790" y="80974"/>
                  </a:lnTo>
                  <a:lnTo>
                    <a:pt x="31336" y="75335"/>
                  </a:lnTo>
                  <a:lnTo>
                    <a:pt x="33739" y="72932"/>
                  </a:lnTo>
                  <a:lnTo>
                    <a:pt x="22647" y="63504"/>
                  </a:lnTo>
                  <a:lnTo>
                    <a:pt x="20706" y="55832"/>
                  </a:lnTo>
                  <a:lnTo>
                    <a:pt x="18857" y="48067"/>
                  </a:lnTo>
                  <a:lnTo>
                    <a:pt x="17840" y="44370"/>
                  </a:lnTo>
                  <a:lnTo>
                    <a:pt x="16916" y="38639"/>
                  </a:lnTo>
                  <a:lnTo>
                    <a:pt x="17008" y="34849"/>
                  </a:lnTo>
                  <a:lnTo>
                    <a:pt x="17470" y="32908"/>
                  </a:lnTo>
                  <a:lnTo>
                    <a:pt x="18302" y="31336"/>
                  </a:lnTo>
                  <a:lnTo>
                    <a:pt x="19966" y="28378"/>
                  </a:lnTo>
                  <a:lnTo>
                    <a:pt x="20983" y="26992"/>
                  </a:lnTo>
                  <a:lnTo>
                    <a:pt x="22739" y="24034"/>
                  </a:lnTo>
                  <a:lnTo>
                    <a:pt x="23941" y="20799"/>
                  </a:lnTo>
                  <a:lnTo>
                    <a:pt x="24588" y="19227"/>
                  </a:lnTo>
                  <a:lnTo>
                    <a:pt x="25143" y="17656"/>
                  </a:lnTo>
                  <a:lnTo>
                    <a:pt x="25512" y="16917"/>
                  </a:lnTo>
                  <a:lnTo>
                    <a:pt x="25882" y="15715"/>
                  </a:lnTo>
                  <a:lnTo>
                    <a:pt x="25790" y="14975"/>
                  </a:lnTo>
                  <a:lnTo>
                    <a:pt x="25605" y="14421"/>
                  </a:lnTo>
                  <a:lnTo>
                    <a:pt x="25050" y="13866"/>
                  </a:lnTo>
                  <a:lnTo>
                    <a:pt x="23848" y="13866"/>
                  </a:lnTo>
                  <a:lnTo>
                    <a:pt x="21907" y="15160"/>
                  </a:lnTo>
                  <a:lnTo>
                    <a:pt x="20243" y="16824"/>
                  </a:lnTo>
                  <a:lnTo>
                    <a:pt x="19874" y="17379"/>
                  </a:lnTo>
                  <a:lnTo>
                    <a:pt x="19227" y="18396"/>
                  </a:lnTo>
                  <a:lnTo>
                    <a:pt x="18487" y="19320"/>
                  </a:lnTo>
                  <a:lnTo>
                    <a:pt x="18025" y="19874"/>
                  </a:lnTo>
                  <a:lnTo>
                    <a:pt x="16916" y="20244"/>
                  </a:lnTo>
                  <a:lnTo>
                    <a:pt x="16176" y="20152"/>
                  </a:lnTo>
                  <a:lnTo>
                    <a:pt x="15991" y="19874"/>
                  </a:lnTo>
                  <a:lnTo>
                    <a:pt x="15714" y="19320"/>
                  </a:lnTo>
                  <a:lnTo>
                    <a:pt x="15622" y="18673"/>
                  </a:lnTo>
                  <a:lnTo>
                    <a:pt x="15529" y="16824"/>
                  </a:lnTo>
                  <a:lnTo>
                    <a:pt x="15899" y="13219"/>
                  </a:lnTo>
                  <a:lnTo>
                    <a:pt x="17378" y="7858"/>
                  </a:lnTo>
                  <a:lnTo>
                    <a:pt x="18487" y="4345"/>
                  </a:lnTo>
                  <a:lnTo>
                    <a:pt x="18857" y="3421"/>
                  </a:lnTo>
                  <a:lnTo>
                    <a:pt x="18949" y="2404"/>
                  </a:lnTo>
                  <a:lnTo>
                    <a:pt x="18949" y="1850"/>
                  </a:lnTo>
                  <a:lnTo>
                    <a:pt x="18580" y="1018"/>
                  </a:lnTo>
                  <a:lnTo>
                    <a:pt x="18302" y="556"/>
                  </a:lnTo>
                  <a:lnTo>
                    <a:pt x="17655" y="186"/>
                  </a:lnTo>
                  <a:lnTo>
                    <a:pt x="162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7"/>
            <p:cNvSpPr/>
            <p:nvPr/>
          </p:nvSpPr>
          <p:spPr>
            <a:xfrm>
              <a:off x="6387775" y="1060775"/>
              <a:ext cx="256525" cy="434475"/>
            </a:xfrm>
            <a:custGeom>
              <a:avLst/>
              <a:gdLst/>
              <a:ahLst/>
              <a:cxnLst/>
              <a:rect l="l" t="t" r="r" b="b"/>
              <a:pathLst>
                <a:path w="10261" h="17379" extrusionOk="0">
                  <a:moveTo>
                    <a:pt x="10260" y="1"/>
                  </a:moveTo>
                  <a:lnTo>
                    <a:pt x="8319" y="1572"/>
                  </a:lnTo>
                  <a:lnTo>
                    <a:pt x="5177" y="4715"/>
                  </a:lnTo>
                  <a:lnTo>
                    <a:pt x="2958" y="7673"/>
                  </a:lnTo>
                  <a:lnTo>
                    <a:pt x="1479" y="10538"/>
                  </a:lnTo>
                  <a:lnTo>
                    <a:pt x="277" y="14143"/>
                  </a:lnTo>
                  <a:lnTo>
                    <a:pt x="0" y="17101"/>
                  </a:lnTo>
                  <a:lnTo>
                    <a:pt x="93" y="17379"/>
                  </a:lnTo>
                  <a:lnTo>
                    <a:pt x="555" y="15437"/>
                  </a:lnTo>
                  <a:lnTo>
                    <a:pt x="2681" y="11648"/>
                  </a:lnTo>
                  <a:lnTo>
                    <a:pt x="5546" y="8320"/>
                  </a:lnTo>
                  <a:lnTo>
                    <a:pt x="8782" y="5270"/>
                  </a:lnTo>
                  <a:lnTo>
                    <a:pt x="10260" y="4160"/>
                  </a:lnTo>
                  <a:lnTo>
                    <a:pt x="1026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7"/>
            <p:cNvSpPr/>
            <p:nvPr/>
          </p:nvSpPr>
          <p:spPr>
            <a:xfrm>
              <a:off x="6498700" y="388325"/>
              <a:ext cx="986750" cy="1247900"/>
            </a:xfrm>
            <a:custGeom>
              <a:avLst/>
              <a:gdLst/>
              <a:ahLst/>
              <a:cxnLst/>
              <a:rect l="l" t="t" r="r" b="b"/>
              <a:pathLst>
                <a:path w="39470" h="49916" extrusionOk="0">
                  <a:moveTo>
                    <a:pt x="36419" y="0"/>
                  </a:moveTo>
                  <a:lnTo>
                    <a:pt x="34940" y="185"/>
                  </a:lnTo>
                  <a:lnTo>
                    <a:pt x="31058" y="740"/>
                  </a:lnTo>
                  <a:lnTo>
                    <a:pt x="26714" y="2219"/>
                  </a:lnTo>
                  <a:lnTo>
                    <a:pt x="23109" y="4345"/>
                  </a:lnTo>
                  <a:lnTo>
                    <a:pt x="20705" y="6378"/>
                  </a:lnTo>
                  <a:lnTo>
                    <a:pt x="19411" y="7672"/>
                  </a:lnTo>
                  <a:lnTo>
                    <a:pt x="16453" y="11000"/>
                  </a:lnTo>
                  <a:lnTo>
                    <a:pt x="9983" y="19134"/>
                  </a:lnTo>
                  <a:lnTo>
                    <a:pt x="1479" y="30226"/>
                  </a:lnTo>
                  <a:lnTo>
                    <a:pt x="0" y="32260"/>
                  </a:lnTo>
                  <a:lnTo>
                    <a:pt x="92" y="32630"/>
                  </a:lnTo>
                  <a:lnTo>
                    <a:pt x="1109" y="36512"/>
                  </a:lnTo>
                  <a:lnTo>
                    <a:pt x="3143" y="40764"/>
                  </a:lnTo>
                  <a:lnTo>
                    <a:pt x="5269" y="43722"/>
                  </a:lnTo>
                  <a:lnTo>
                    <a:pt x="8042" y="46587"/>
                  </a:lnTo>
                  <a:lnTo>
                    <a:pt x="11832" y="48991"/>
                  </a:lnTo>
                  <a:lnTo>
                    <a:pt x="14143" y="49915"/>
                  </a:lnTo>
                  <a:lnTo>
                    <a:pt x="16361" y="47697"/>
                  </a:lnTo>
                  <a:lnTo>
                    <a:pt x="27453" y="36235"/>
                  </a:lnTo>
                  <a:lnTo>
                    <a:pt x="32722" y="30134"/>
                  </a:lnTo>
                  <a:lnTo>
                    <a:pt x="35310" y="26622"/>
                  </a:lnTo>
                  <a:lnTo>
                    <a:pt x="36142" y="25050"/>
                  </a:lnTo>
                  <a:lnTo>
                    <a:pt x="36882" y="23664"/>
                  </a:lnTo>
                  <a:lnTo>
                    <a:pt x="37991" y="20521"/>
                  </a:lnTo>
                  <a:lnTo>
                    <a:pt x="38823" y="17008"/>
                  </a:lnTo>
                  <a:lnTo>
                    <a:pt x="39377" y="13496"/>
                  </a:lnTo>
                  <a:lnTo>
                    <a:pt x="39470" y="9983"/>
                  </a:lnTo>
                  <a:lnTo>
                    <a:pt x="39192" y="6656"/>
                  </a:lnTo>
                  <a:lnTo>
                    <a:pt x="38453" y="3605"/>
                  </a:lnTo>
                  <a:lnTo>
                    <a:pt x="37251" y="1109"/>
                  </a:lnTo>
                  <a:lnTo>
                    <a:pt x="36419"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7"/>
            <p:cNvSpPr/>
            <p:nvPr/>
          </p:nvSpPr>
          <p:spPr>
            <a:xfrm>
              <a:off x="6803725" y="-757875"/>
              <a:ext cx="476075" cy="462200"/>
            </a:xfrm>
            <a:custGeom>
              <a:avLst/>
              <a:gdLst/>
              <a:ahLst/>
              <a:cxnLst/>
              <a:rect l="l" t="t" r="r" b="b"/>
              <a:pathLst>
                <a:path w="19043" h="18488" extrusionOk="0">
                  <a:moveTo>
                    <a:pt x="0" y="1"/>
                  </a:moveTo>
                  <a:lnTo>
                    <a:pt x="6563" y="5824"/>
                  </a:lnTo>
                  <a:lnTo>
                    <a:pt x="1202" y="8505"/>
                  </a:lnTo>
                  <a:lnTo>
                    <a:pt x="13311" y="13773"/>
                  </a:lnTo>
                  <a:lnTo>
                    <a:pt x="10261" y="16731"/>
                  </a:lnTo>
                  <a:lnTo>
                    <a:pt x="19042" y="18488"/>
                  </a:lnTo>
                  <a:lnTo>
                    <a:pt x="14051" y="15807"/>
                  </a:lnTo>
                  <a:lnTo>
                    <a:pt x="16916" y="13311"/>
                  </a:lnTo>
                  <a:lnTo>
                    <a:pt x="6563" y="8505"/>
                  </a:lnTo>
                  <a:lnTo>
                    <a:pt x="11093" y="5916"/>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7"/>
            <p:cNvSpPr/>
            <p:nvPr/>
          </p:nvSpPr>
          <p:spPr>
            <a:xfrm>
              <a:off x="7233550" y="-785600"/>
              <a:ext cx="122500" cy="325850"/>
            </a:xfrm>
            <a:custGeom>
              <a:avLst/>
              <a:gdLst/>
              <a:ahLst/>
              <a:cxnLst/>
              <a:rect l="l" t="t" r="r" b="b"/>
              <a:pathLst>
                <a:path w="4900" h="13034" extrusionOk="0">
                  <a:moveTo>
                    <a:pt x="1849" y="0"/>
                  </a:moveTo>
                  <a:lnTo>
                    <a:pt x="2773" y="4345"/>
                  </a:lnTo>
                  <a:lnTo>
                    <a:pt x="0" y="5269"/>
                  </a:lnTo>
                  <a:lnTo>
                    <a:pt x="2866" y="8597"/>
                  </a:lnTo>
                  <a:lnTo>
                    <a:pt x="1110" y="9891"/>
                  </a:lnTo>
                  <a:lnTo>
                    <a:pt x="4345" y="13034"/>
                  </a:lnTo>
                  <a:lnTo>
                    <a:pt x="2773" y="10261"/>
                  </a:lnTo>
                  <a:lnTo>
                    <a:pt x="4899" y="8874"/>
                  </a:lnTo>
                  <a:lnTo>
                    <a:pt x="1849" y="5454"/>
                  </a:lnTo>
                  <a:lnTo>
                    <a:pt x="3698" y="4622"/>
                  </a:lnTo>
                  <a:lnTo>
                    <a:pt x="18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7"/>
            <p:cNvSpPr/>
            <p:nvPr/>
          </p:nvSpPr>
          <p:spPr>
            <a:xfrm>
              <a:off x="6692800" y="-231000"/>
              <a:ext cx="603175" cy="175650"/>
            </a:xfrm>
            <a:custGeom>
              <a:avLst/>
              <a:gdLst/>
              <a:ahLst/>
              <a:cxnLst/>
              <a:rect l="l" t="t" r="r" b="b"/>
              <a:pathLst>
                <a:path w="24127" h="7026" extrusionOk="0">
                  <a:moveTo>
                    <a:pt x="9521" y="1"/>
                  </a:moveTo>
                  <a:lnTo>
                    <a:pt x="1" y="4622"/>
                  </a:lnTo>
                  <a:lnTo>
                    <a:pt x="8227" y="2496"/>
                  </a:lnTo>
                  <a:lnTo>
                    <a:pt x="10353" y="6656"/>
                  </a:lnTo>
                  <a:lnTo>
                    <a:pt x="15807" y="3698"/>
                  </a:lnTo>
                  <a:lnTo>
                    <a:pt x="18025" y="7026"/>
                  </a:lnTo>
                  <a:lnTo>
                    <a:pt x="24126" y="2219"/>
                  </a:lnTo>
                  <a:lnTo>
                    <a:pt x="18580" y="4622"/>
                  </a:lnTo>
                  <a:lnTo>
                    <a:pt x="16639" y="1387"/>
                  </a:lnTo>
                  <a:lnTo>
                    <a:pt x="12202" y="3883"/>
                  </a:lnTo>
                  <a:lnTo>
                    <a:pt x="9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7"/>
            <p:cNvSpPr/>
            <p:nvPr/>
          </p:nvSpPr>
          <p:spPr>
            <a:xfrm>
              <a:off x="6228325" y="1950475"/>
              <a:ext cx="311975" cy="129425"/>
            </a:xfrm>
            <a:custGeom>
              <a:avLst/>
              <a:gdLst/>
              <a:ahLst/>
              <a:cxnLst/>
              <a:rect l="l" t="t" r="r" b="b"/>
              <a:pathLst>
                <a:path w="12479" h="5177" extrusionOk="0">
                  <a:moveTo>
                    <a:pt x="555" y="0"/>
                  </a:moveTo>
                  <a:lnTo>
                    <a:pt x="277" y="185"/>
                  </a:lnTo>
                  <a:lnTo>
                    <a:pt x="0" y="462"/>
                  </a:lnTo>
                  <a:lnTo>
                    <a:pt x="0" y="1202"/>
                  </a:lnTo>
                  <a:lnTo>
                    <a:pt x="185" y="1479"/>
                  </a:lnTo>
                  <a:lnTo>
                    <a:pt x="1294" y="2681"/>
                  </a:lnTo>
                  <a:lnTo>
                    <a:pt x="3975" y="4345"/>
                  </a:lnTo>
                  <a:lnTo>
                    <a:pt x="6933" y="5177"/>
                  </a:lnTo>
                  <a:lnTo>
                    <a:pt x="10168" y="5177"/>
                  </a:lnTo>
                  <a:lnTo>
                    <a:pt x="11739" y="4807"/>
                  </a:lnTo>
                  <a:lnTo>
                    <a:pt x="11832" y="4807"/>
                  </a:lnTo>
                  <a:lnTo>
                    <a:pt x="12109" y="4622"/>
                  </a:lnTo>
                  <a:lnTo>
                    <a:pt x="12479" y="3975"/>
                  </a:lnTo>
                  <a:lnTo>
                    <a:pt x="12386" y="3605"/>
                  </a:lnTo>
                  <a:lnTo>
                    <a:pt x="12202" y="3236"/>
                  </a:lnTo>
                  <a:lnTo>
                    <a:pt x="11555" y="2958"/>
                  </a:lnTo>
                  <a:lnTo>
                    <a:pt x="11185" y="3051"/>
                  </a:lnTo>
                  <a:lnTo>
                    <a:pt x="9891" y="3420"/>
                  </a:lnTo>
                  <a:lnTo>
                    <a:pt x="7210" y="3420"/>
                  </a:lnTo>
                  <a:lnTo>
                    <a:pt x="4714" y="2681"/>
                  </a:lnTo>
                  <a:lnTo>
                    <a:pt x="2496" y="1294"/>
                  </a:lnTo>
                  <a:lnTo>
                    <a:pt x="1572" y="370"/>
                  </a:lnTo>
                  <a:lnTo>
                    <a:pt x="1294" y="93"/>
                  </a:lnTo>
                  <a:lnTo>
                    <a:pt x="5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7"/>
            <p:cNvSpPr/>
            <p:nvPr/>
          </p:nvSpPr>
          <p:spPr>
            <a:xfrm>
              <a:off x="6251425" y="2102975"/>
              <a:ext cx="226500" cy="87850"/>
            </a:xfrm>
            <a:custGeom>
              <a:avLst/>
              <a:gdLst/>
              <a:ahLst/>
              <a:cxnLst/>
              <a:rect l="l" t="t" r="r" b="b"/>
              <a:pathLst>
                <a:path w="9060" h="3514" extrusionOk="0">
                  <a:moveTo>
                    <a:pt x="463" y="1"/>
                  </a:moveTo>
                  <a:lnTo>
                    <a:pt x="185" y="186"/>
                  </a:lnTo>
                  <a:lnTo>
                    <a:pt x="185" y="278"/>
                  </a:lnTo>
                  <a:lnTo>
                    <a:pt x="1" y="556"/>
                  </a:lnTo>
                  <a:lnTo>
                    <a:pt x="1" y="1295"/>
                  </a:lnTo>
                  <a:lnTo>
                    <a:pt x="278" y="1572"/>
                  </a:lnTo>
                  <a:lnTo>
                    <a:pt x="1202" y="2127"/>
                  </a:lnTo>
                  <a:lnTo>
                    <a:pt x="3143" y="3051"/>
                  </a:lnTo>
                  <a:lnTo>
                    <a:pt x="5177" y="3514"/>
                  </a:lnTo>
                  <a:lnTo>
                    <a:pt x="7303" y="3514"/>
                  </a:lnTo>
                  <a:lnTo>
                    <a:pt x="8320" y="3236"/>
                  </a:lnTo>
                  <a:lnTo>
                    <a:pt x="8412" y="3236"/>
                  </a:lnTo>
                  <a:lnTo>
                    <a:pt x="8782" y="3144"/>
                  </a:lnTo>
                  <a:lnTo>
                    <a:pt x="9059" y="2589"/>
                  </a:lnTo>
                  <a:lnTo>
                    <a:pt x="9059" y="2219"/>
                  </a:lnTo>
                  <a:lnTo>
                    <a:pt x="8967" y="1850"/>
                  </a:lnTo>
                  <a:lnTo>
                    <a:pt x="8412" y="1480"/>
                  </a:lnTo>
                  <a:lnTo>
                    <a:pt x="7950" y="1480"/>
                  </a:lnTo>
                  <a:lnTo>
                    <a:pt x="7118" y="1665"/>
                  </a:lnTo>
                  <a:lnTo>
                    <a:pt x="5454" y="1757"/>
                  </a:lnTo>
                  <a:lnTo>
                    <a:pt x="3790" y="1388"/>
                  </a:lnTo>
                  <a:lnTo>
                    <a:pt x="2127" y="740"/>
                  </a:lnTo>
                  <a:lnTo>
                    <a:pt x="1387" y="186"/>
                  </a:lnTo>
                  <a:lnTo>
                    <a:pt x="11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7"/>
            <p:cNvSpPr/>
            <p:nvPr/>
          </p:nvSpPr>
          <p:spPr>
            <a:xfrm>
              <a:off x="8821125" y="178025"/>
              <a:ext cx="284250" cy="182600"/>
            </a:xfrm>
            <a:custGeom>
              <a:avLst/>
              <a:gdLst/>
              <a:ahLst/>
              <a:cxnLst/>
              <a:rect l="l" t="t" r="r" b="b"/>
              <a:pathLst>
                <a:path w="11370" h="7304" extrusionOk="0">
                  <a:moveTo>
                    <a:pt x="832" y="1"/>
                  </a:moveTo>
                  <a:lnTo>
                    <a:pt x="462" y="93"/>
                  </a:lnTo>
                  <a:lnTo>
                    <a:pt x="0" y="555"/>
                  </a:lnTo>
                  <a:lnTo>
                    <a:pt x="0" y="1017"/>
                  </a:lnTo>
                  <a:lnTo>
                    <a:pt x="0" y="1387"/>
                  </a:lnTo>
                  <a:lnTo>
                    <a:pt x="555" y="1849"/>
                  </a:lnTo>
                  <a:lnTo>
                    <a:pt x="2311" y="1849"/>
                  </a:lnTo>
                  <a:lnTo>
                    <a:pt x="4899" y="2496"/>
                  </a:lnTo>
                  <a:lnTo>
                    <a:pt x="7210" y="3698"/>
                  </a:lnTo>
                  <a:lnTo>
                    <a:pt x="8966" y="5639"/>
                  </a:lnTo>
                  <a:lnTo>
                    <a:pt x="9706" y="6748"/>
                  </a:lnTo>
                  <a:lnTo>
                    <a:pt x="9983" y="7118"/>
                  </a:lnTo>
                  <a:lnTo>
                    <a:pt x="10538" y="7303"/>
                  </a:lnTo>
                  <a:lnTo>
                    <a:pt x="10907" y="7211"/>
                  </a:lnTo>
                  <a:lnTo>
                    <a:pt x="11185" y="7026"/>
                  </a:lnTo>
                  <a:lnTo>
                    <a:pt x="11370" y="6286"/>
                  </a:lnTo>
                  <a:lnTo>
                    <a:pt x="11277" y="5917"/>
                  </a:lnTo>
                  <a:lnTo>
                    <a:pt x="10538" y="4530"/>
                  </a:lnTo>
                  <a:lnTo>
                    <a:pt x="8319" y="2219"/>
                  </a:lnTo>
                  <a:lnTo>
                    <a:pt x="5546" y="740"/>
                  </a:lnTo>
                  <a:lnTo>
                    <a:pt x="24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7"/>
            <p:cNvSpPr/>
            <p:nvPr/>
          </p:nvSpPr>
          <p:spPr>
            <a:xfrm>
              <a:off x="8904300" y="80975"/>
              <a:ext cx="214950" cy="124800"/>
            </a:xfrm>
            <a:custGeom>
              <a:avLst/>
              <a:gdLst/>
              <a:ahLst/>
              <a:cxnLst/>
              <a:rect l="l" t="t" r="r" b="b"/>
              <a:pathLst>
                <a:path w="8598" h="4992" extrusionOk="0">
                  <a:moveTo>
                    <a:pt x="555" y="0"/>
                  </a:moveTo>
                  <a:lnTo>
                    <a:pt x="93" y="555"/>
                  </a:lnTo>
                  <a:lnTo>
                    <a:pt x="1" y="832"/>
                  </a:lnTo>
                  <a:lnTo>
                    <a:pt x="93" y="1295"/>
                  </a:lnTo>
                  <a:lnTo>
                    <a:pt x="555" y="1757"/>
                  </a:lnTo>
                  <a:lnTo>
                    <a:pt x="925" y="1849"/>
                  </a:lnTo>
                  <a:lnTo>
                    <a:pt x="1757" y="1942"/>
                  </a:lnTo>
                  <a:lnTo>
                    <a:pt x="3421" y="2219"/>
                  </a:lnTo>
                  <a:lnTo>
                    <a:pt x="4992" y="2958"/>
                  </a:lnTo>
                  <a:lnTo>
                    <a:pt x="6379" y="3975"/>
                  </a:lnTo>
                  <a:lnTo>
                    <a:pt x="6933" y="4622"/>
                  </a:lnTo>
                  <a:lnTo>
                    <a:pt x="7211" y="4899"/>
                  </a:lnTo>
                  <a:lnTo>
                    <a:pt x="7765" y="4992"/>
                  </a:lnTo>
                  <a:lnTo>
                    <a:pt x="8043" y="4899"/>
                  </a:lnTo>
                  <a:lnTo>
                    <a:pt x="8228" y="4807"/>
                  </a:lnTo>
                  <a:lnTo>
                    <a:pt x="8412" y="4530"/>
                  </a:lnTo>
                  <a:lnTo>
                    <a:pt x="8597" y="3883"/>
                  </a:lnTo>
                  <a:lnTo>
                    <a:pt x="8412" y="3605"/>
                  </a:lnTo>
                  <a:lnTo>
                    <a:pt x="7765" y="2773"/>
                  </a:lnTo>
                  <a:lnTo>
                    <a:pt x="6009" y="1479"/>
                  </a:lnTo>
                  <a:lnTo>
                    <a:pt x="4160" y="555"/>
                  </a:lnTo>
                  <a:lnTo>
                    <a:pt x="2034" y="93"/>
                  </a:lnTo>
                  <a:lnTo>
                    <a:pt x="10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7"/>
            <p:cNvSpPr/>
            <p:nvPr/>
          </p:nvSpPr>
          <p:spPr>
            <a:xfrm>
              <a:off x="9507450" y="1589975"/>
              <a:ext cx="173325" cy="291200"/>
            </a:xfrm>
            <a:custGeom>
              <a:avLst/>
              <a:gdLst/>
              <a:ahLst/>
              <a:cxnLst/>
              <a:rect l="l" t="t" r="r" b="b"/>
              <a:pathLst>
                <a:path w="6933" h="11648" extrusionOk="0">
                  <a:moveTo>
                    <a:pt x="5824" y="0"/>
                  </a:moveTo>
                  <a:lnTo>
                    <a:pt x="5454" y="93"/>
                  </a:lnTo>
                  <a:lnTo>
                    <a:pt x="4992" y="647"/>
                  </a:lnTo>
                  <a:lnTo>
                    <a:pt x="4992" y="1017"/>
                  </a:lnTo>
                  <a:lnTo>
                    <a:pt x="4992" y="2311"/>
                  </a:lnTo>
                  <a:lnTo>
                    <a:pt x="4530" y="4899"/>
                  </a:lnTo>
                  <a:lnTo>
                    <a:pt x="3328" y="7303"/>
                  </a:lnTo>
                  <a:lnTo>
                    <a:pt x="1664" y="9152"/>
                  </a:lnTo>
                  <a:lnTo>
                    <a:pt x="555" y="9891"/>
                  </a:lnTo>
                  <a:lnTo>
                    <a:pt x="185" y="10168"/>
                  </a:lnTo>
                  <a:lnTo>
                    <a:pt x="0" y="10815"/>
                  </a:lnTo>
                  <a:lnTo>
                    <a:pt x="93" y="11185"/>
                  </a:lnTo>
                  <a:lnTo>
                    <a:pt x="185" y="11185"/>
                  </a:lnTo>
                  <a:lnTo>
                    <a:pt x="370" y="11555"/>
                  </a:lnTo>
                  <a:lnTo>
                    <a:pt x="1017" y="11647"/>
                  </a:lnTo>
                  <a:lnTo>
                    <a:pt x="1387" y="11555"/>
                  </a:lnTo>
                  <a:lnTo>
                    <a:pt x="2681" y="10630"/>
                  </a:lnTo>
                  <a:lnTo>
                    <a:pt x="4899" y="8227"/>
                  </a:lnTo>
                  <a:lnTo>
                    <a:pt x="6286" y="5454"/>
                  </a:lnTo>
                  <a:lnTo>
                    <a:pt x="6933" y="2404"/>
                  </a:lnTo>
                  <a:lnTo>
                    <a:pt x="6841" y="740"/>
                  </a:lnTo>
                  <a:lnTo>
                    <a:pt x="6656" y="463"/>
                  </a:lnTo>
                  <a:lnTo>
                    <a:pt x="61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7"/>
            <p:cNvSpPr/>
            <p:nvPr/>
          </p:nvSpPr>
          <p:spPr>
            <a:xfrm>
              <a:off x="9659975" y="1670850"/>
              <a:ext cx="117875" cy="214950"/>
            </a:xfrm>
            <a:custGeom>
              <a:avLst/>
              <a:gdLst/>
              <a:ahLst/>
              <a:cxnLst/>
              <a:rect l="l" t="t" r="r" b="b"/>
              <a:pathLst>
                <a:path w="4715" h="8598" extrusionOk="0">
                  <a:moveTo>
                    <a:pt x="3420" y="1"/>
                  </a:moveTo>
                  <a:lnTo>
                    <a:pt x="2958" y="555"/>
                  </a:lnTo>
                  <a:lnTo>
                    <a:pt x="2866" y="833"/>
                  </a:lnTo>
                  <a:lnTo>
                    <a:pt x="2866" y="1664"/>
                  </a:lnTo>
                  <a:lnTo>
                    <a:pt x="2588" y="3421"/>
                  </a:lnTo>
                  <a:lnTo>
                    <a:pt x="1941" y="4992"/>
                  </a:lnTo>
                  <a:lnTo>
                    <a:pt x="1017" y="6379"/>
                  </a:lnTo>
                  <a:lnTo>
                    <a:pt x="370" y="7026"/>
                  </a:lnTo>
                  <a:lnTo>
                    <a:pt x="185" y="7211"/>
                  </a:lnTo>
                  <a:lnTo>
                    <a:pt x="0" y="7858"/>
                  </a:lnTo>
                  <a:lnTo>
                    <a:pt x="185" y="8135"/>
                  </a:lnTo>
                  <a:lnTo>
                    <a:pt x="185" y="8320"/>
                  </a:lnTo>
                  <a:lnTo>
                    <a:pt x="555" y="8597"/>
                  </a:lnTo>
                  <a:lnTo>
                    <a:pt x="1202" y="8597"/>
                  </a:lnTo>
                  <a:lnTo>
                    <a:pt x="1479" y="8412"/>
                  </a:lnTo>
                  <a:lnTo>
                    <a:pt x="2311" y="7765"/>
                  </a:lnTo>
                  <a:lnTo>
                    <a:pt x="3513" y="6009"/>
                  </a:lnTo>
                  <a:lnTo>
                    <a:pt x="4344" y="3975"/>
                  </a:lnTo>
                  <a:lnTo>
                    <a:pt x="4714" y="1942"/>
                  </a:lnTo>
                  <a:lnTo>
                    <a:pt x="4714" y="833"/>
                  </a:lnTo>
                  <a:lnTo>
                    <a:pt x="4714" y="555"/>
                  </a:lnTo>
                  <a:lnTo>
                    <a:pt x="41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7"/>
            <p:cNvSpPr/>
            <p:nvPr/>
          </p:nvSpPr>
          <p:spPr>
            <a:xfrm>
              <a:off x="6949300" y="4617225"/>
              <a:ext cx="108650" cy="318925"/>
            </a:xfrm>
            <a:custGeom>
              <a:avLst/>
              <a:gdLst/>
              <a:ahLst/>
              <a:cxnLst/>
              <a:rect l="l" t="t" r="r" b="b"/>
              <a:pathLst>
                <a:path w="4346" h="12757" extrusionOk="0">
                  <a:moveTo>
                    <a:pt x="1942" y="0"/>
                  </a:moveTo>
                  <a:lnTo>
                    <a:pt x="1295" y="278"/>
                  </a:lnTo>
                  <a:lnTo>
                    <a:pt x="1110" y="555"/>
                  </a:lnTo>
                  <a:lnTo>
                    <a:pt x="463" y="2126"/>
                  </a:lnTo>
                  <a:lnTo>
                    <a:pt x="1" y="5269"/>
                  </a:lnTo>
                  <a:lnTo>
                    <a:pt x="463" y="8319"/>
                  </a:lnTo>
                  <a:lnTo>
                    <a:pt x="1757" y="11277"/>
                  </a:lnTo>
                  <a:lnTo>
                    <a:pt x="2774" y="12479"/>
                  </a:lnTo>
                  <a:lnTo>
                    <a:pt x="3051" y="12756"/>
                  </a:lnTo>
                  <a:lnTo>
                    <a:pt x="3698" y="12756"/>
                  </a:lnTo>
                  <a:lnTo>
                    <a:pt x="3976" y="12664"/>
                  </a:lnTo>
                  <a:lnTo>
                    <a:pt x="4253" y="12294"/>
                  </a:lnTo>
                  <a:lnTo>
                    <a:pt x="4345" y="11555"/>
                  </a:lnTo>
                  <a:lnTo>
                    <a:pt x="4160" y="11370"/>
                  </a:lnTo>
                  <a:lnTo>
                    <a:pt x="3329" y="10260"/>
                  </a:lnTo>
                  <a:lnTo>
                    <a:pt x="2219" y="7857"/>
                  </a:lnTo>
                  <a:lnTo>
                    <a:pt x="1850" y="5269"/>
                  </a:lnTo>
                  <a:lnTo>
                    <a:pt x="2219" y="2681"/>
                  </a:lnTo>
                  <a:lnTo>
                    <a:pt x="2774" y="1387"/>
                  </a:lnTo>
                  <a:lnTo>
                    <a:pt x="2774" y="1109"/>
                  </a:lnTo>
                  <a:lnTo>
                    <a:pt x="2589" y="370"/>
                  </a:lnTo>
                  <a:lnTo>
                    <a:pt x="2312" y="185"/>
                  </a:lnTo>
                  <a:lnTo>
                    <a:pt x="19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7"/>
            <p:cNvSpPr/>
            <p:nvPr/>
          </p:nvSpPr>
          <p:spPr>
            <a:xfrm>
              <a:off x="6838375" y="4700400"/>
              <a:ext cx="90150" cy="228800"/>
            </a:xfrm>
            <a:custGeom>
              <a:avLst/>
              <a:gdLst/>
              <a:ahLst/>
              <a:cxnLst/>
              <a:rect l="l" t="t" r="r" b="b"/>
              <a:pathLst>
                <a:path w="3606" h="9152" extrusionOk="0">
                  <a:moveTo>
                    <a:pt x="1110" y="1"/>
                  </a:moveTo>
                  <a:lnTo>
                    <a:pt x="463" y="278"/>
                  </a:lnTo>
                  <a:lnTo>
                    <a:pt x="278" y="648"/>
                  </a:lnTo>
                  <a:lnTo>
                    <a:pt x="93" y="1757"/>
                  </a:lnTo>
                  <a:lnTo>
                    <a:pt x="1" y="3883"/>
                  </a:lnTo>
                  <a:lnTo>
                    <a:pt x="556" y="5917"/>
                  </a:lnTo>
                  <a:lnTo>
                    <a:pt x="1388" y="7858"/>
                  </a:lnTo>
                  <a:lnTo>
                    <a:pt x="1942" y="8782"/>
                  </a:lnTo>
                  <a:lnTo>
                    <a:pt x="2219" y="9059"/>
                  </a:lnTo>
                  <a:lnTo>
                    <a:pt x="2959" y="9152"/>
                  </a:lnTo>
                  <a:lnTo>
                    <a:pt x="3329" y="8967"/>
                  </a:lnTo>
                  <a:lnTo>
                    <a:pt x="3514" y="8690"/>
                  </a:lnTo>
                  <a:lnTo>
                    <a:pt x="3606" y="8043"/>
                  </a:lnTo>
                  <a:lnTo>
                    <a:pt x="3514" y="7765"/>
                  </a:lnTo>
                  <a:lnTo>
                    <a:pt x="3051" y="7026"/>
                  </a:lnTo>
                  <a:lnTo>
                    <a:pt x="2219" y="5455"/>
                  </a:lnTo>
                  <a:lnTo>
                    <a:pt x="1942" y="3791"/>
                  </a:lnTo>
                  <a:lnTo>
                    <a:pt x="1942" y="2034"/>
                  </a:lnTo>
                  <a:lnTo>
                    <a:pt x="2035" y="1203"/>
                  </a:lnTo>
                  <a:lnTo>
                    <a:pt x="2127" y="833"/>
                  </a:lnTo>
                  <a:lnTo>
                    <a:pt x="1850" y="278"/>
                  </a:lnTo>
                  <a:lnTo>
                    <a:pt x="1572" y="93"/>
                  </a:lnTo>
                  <a:lnTo>
                    <a:pt x="1388" y="93"/>
                  </a:lnTo>
                  <a:lnTo>
                    <a:pt x="11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7"/>
            <p:cNvSpPr/>
            <p:nvPr/>
          </p:nvSpPr>
          <p:spPr>
            <a:xfrm>
              <a:off x="3473750" y="-3498575"/>
              <a:ext cx="1834875" cy="1943475"/>
            </a:xfrm>
            <a:custGeom>
              <a:avLst/>
              <a:gdLst/>
              <a:ahLst/>
              <a:cxnLst/>
              <a:rect l="l" t="t" r="r" b="b"/>
              <a:pathLst>
                <a:path w="73395" h="77739" extrusionOk="0">
                  <a:moveTo>
                    <a:pt x="63873" y="1"/>
                  </a:moveTo>
                  <a:lnTo>
                    <a:pt x="62302" y="370"/>
                  </a:lnTo>
                  <a:lnTo>
                    <a:pt x="61655" y="740"/>
                  </a:lnTo>
                  <a:lnTo>
                    <a:pt x="3051" y="34479"/>
                  </a:lnTo>
                  <a:lnTo>
                    <a:pt x="2404" y="35034"/>
                  </a:lnTo>
                  <a:lnTo>
                    <a:pt x="1295" y="36143"/>
                  </a:lnTo>
                  <a:lnTo>
                    <a:pt x="463" y="37529"/>
                  </a:lnTo>
                  <a:lnTo>
                    <a:pt x="93" y="39101"/>
                  </a:lnTo>
                  <a:lnTo>
                    <a:pt x="1" y="39933"/>
                  </a:lnTo>
                  <a:lnTo>
                    <a:pt x="1" y="70159"/>
                  </a:lnTo>
                  <a:lnTo>
                    <a:pt x="93" y="70991"/>
                  </a:lnTo>
                  <a:lnTo>
                    <a:pt x="463" y="72562"/>
                  </a:lnTo>
                  <a:lnTo>
                    <a:pt x="1295" y="73856"/>
                  </a:lnTo>
                  <a:lnTo>
                    <a:pt x="2404" y="75058"/>
                  </a:lnTo>
                  <a:lnTo>
                    <a:pt x="3051" y="75520"/>
                  </a:lnTo>
                  <a:lnTo>
                    <a:pt x="5639" y="76999"/>
                  </a:lnTo>
                  <a:lnTo>
                    <a:pt x="6379" y="77369"/>
                  </a:lnTo>
                  <a:lnTo>
                    <a:pt x="7858" y="77738"/>
                  </a:lnTo>
                  <a:lnTo>
                    <a:pt x="9522" y="77738"/>
                  </a:lnTo>
                  <a:lnTo>
                    <a:pt x="11093" y="77369"/>
                  </a:lnTo>
                  <a:lnTo>
                    <a:pt x="11740" y="76999"/>
                  </a:lnTo>
                  <a:lnTo>
                    <a:pt x="70251" y="43168"/>
                  </a:lnTo>
                  <a:lnTo>
                    <a:pt x="70991" y="42706"/>
                  </a:lnTo>
                  <a:lnTo>
                    <a:pt x="72100" y="41596"/>
                  </a:lnTo>
                  <a:lnTo>
                    <a:pt x="72839" y="40210"/>
                  </a:lnTo>
                  <a:lnTo>
                    <a:pt x="73302" y="38639"/>
                  </a:lnTo>
                  <a:lnTo>
                    <a:pt x="73394" y="37807"/>
                  </a:lnTo>
                  <a:lnTo>
                    <a:pt x="73394" y="7580"/>
                  </a:lnTo>
                  <a:lnTo>
                    <a:pt x="73302" y="6748"/>
                  </a:lnTo>
                  <a:lnTo>
                    <a:pt x="72839" y="5177"/>
                  </a:lnTo>
                  <a:lnTo>
                    <a:pt x="72100" y="3791"/>
                  </a:lnTo>
                  <a:lnTo>
                    <a:pt x="70991" y="2589"/>
                  </a:lnTo>
                  <a:lnTo>
                    <a:pt x="70251" y="2219"/>
                  </a:lnTo>
                  <a:lnTo>
                    <a:pt x="67756" y="740"/>
                  </a:lnTo>
                  <a:lnTo>
                    <a:pt x="67016" y="370"/>
                  </a:lnTo>
                  <a:lnTo>
                    <a:pt x="655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7"/>
            <p:cNvSpPr/>
            <p:nvPr/>
          </p:nvSpPr>
          <p:spPr>
            <a:xfrm>
              <a:off x="3473750" y="-3498575"/>
              <a:ext cx="1834875" cy="1943475"/>
            </a:xfrm>
            <a:custGeom>
              <a:avLst/>
              <a:gdLst/>
              <a:ahLst/>
              <a:cxnLst/>
              <a:rect l="l" t="t" r="r" b="b"/>
              <a:pathLst>
                <a:path w="73395" h="77739" extrusionOk="0">
                  <a:moveTo>
                    <a:pt x="63873" y="1"/>
                  </a:moveTo>
                  <a:lnTo>
                    <a:pt x="62302" y="370"/>
                  </a:lnTo>
                  <a:lnTo>
                    <a:pt x="61655" y="740"/>
                  </a:lnTo>
                  <a:lnTo>
                    <a:pt x="3051" y="34479"/>
                  </a:lnTo>
                  <a:lnTo>
                    <a:pt x="2404" y="35034"/>
                  </a:lnTo>
                  <a:lnTo>
                    <a:pt x="1295" y="36143"/>
                  </a:lnTo>
                  <a:lnTo>
                    <a:pt x="463" y="37529"/>
                  </a:lnTo>
                  <a:lnTo>
                    <a:pt x="93" y="39101"/>
                  </a:lnTo>
                  <a:lnTo>
                    <a:pt x="1" y="39933"/>
                  </a:lnTo>
                  <a:lnTo>
                    <a:pt x="1" y="70159"/>
                  </a:lnTo>
                  <a:lnTo>
                    <a:pt x="93" y="70991"/>
                  </a:lnTo>
                  <a:lnTo>
                    <a:pt x="463" y="72562"/>
                  </a:lnTo>
                  <a:lnTo>
                    <a:pt x="1295" y="73856"/>
                  </a:lnTo>
                  <a:lnTo>
                    <a:pt x="2404" y="75058"/>
                  </a:lnTo>
                  <a:lnTo>
                    <a:pt x="3051" y="75520"/>
                  </a:lnTo>
                  <a:lnTo>
                    <a:pt x="5639" y="76999"/>
                  </a:lnTo>
                  <a:lnTo>
                    <a:pt x="6379" y="77369"/>
                  </a:lnTo>
                  <a:lnTo>
                    <a:pt x="7858" y="77738"/>
                  </a:lnTo>
                  <a:lnTo>
                    <a:pt x="9522" y="77738"/>
                  </a:lnTo>
                  <a:lnTo>
                    <a:pt x="11093" y="77369"/>
                  </a:lnTo>
                  <a:lnTo>
                    <a:pt x="11740" y="76999"/>
                  </a:lnTo>
                  <a:lnTo>
                    <a:pt x="70251" y="43168"/>
                  </a:lnTo>
                  <a:lnTo>
                    <a:pt x="70991" y="42706"/>
                  </a:lnTo>
                  <a:lnTo>
                    <a:pt x="72100" y="41596"/>
                  </a:lnTo>
                  <a:lnTo>
                    <a:pt x="72839" y="40210"/>
                  </a:lnTo>
                  <a:lnTo>
                    <a:pt x="73302" y="38639"/>
                  </a:lnTo>
                  <a:lnTo>
                    <a:pt x="73394" y="37807"/>
                  </a:lnTo>
                  <a:lnTo>
                    <a:pt x="73394" y="7580"/>
                  </a:lnTo>
                  <a:lnTo>
                    <a:pt x="73302" y="6748"/>
                  </a:lnTo>
                  <a:lnTo>
                    <a:pt x="72839" y="5177"/>
                  </a:lnTo>
                  <a:lnTo>
                    <a:pt x="72100" y="3791"/>
                  </a:lnTo>
                  <a:lnTo>
                    <a:pt x="70991" y="2589"/>
                  </a:lnTo>
                  <a:lnTo>
                    <a:pt x="70251" y="2219"/>
                  </a:lnTo>
                  <a:lnTo>
                    <a:pt x="67756" y="740"/>
                  </a:lnTo>
                  <a:lnTo>
                    <a:pt x="67016" y="370"/>
                  </a:lnTo>
                  <a:lnTo>
                    <a:pt x="65537" y="1"/>
                  </a:ln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7"/>
            <p:cNvSpPr/>
            <p:nvPr/>
          </p:nvSpPr>
          <p:spPr>
            <a:xfrm>
              <a:off x="3473750" y="-2576525"/>
              <a:ext cx="281950" cy="1021425"/>
            </a:xfrm>
            <a:custGeom>
              <a:avLst/>
              <a:gdLst/>
              <a:ahLst/>
              <a:cxnLst/>
              <a:rect l="l" t="t" r="r" b="b"/>
              <a:pathLst>
                <a:path w="11278" h="40857" extrusionOk="0">
                  <a:moveTo>
                    <a:pt x="11278" y="40394"/>
                  </a:moveTo>
                  <a:lnTo>
                    <a:pt x="10695" y="40576"/>
                  </a:lnTo>
                  <a:lnTo>
                    <a:pt x="10695" y="40576"/>
                  </a:lnTo>
                  <a:lnTo>
                    <a:pt x="10723" y="40579"/>
                  </a:lnTo>
                  <a:lnTo>
                    <a:pt x="11278" y="40394"/>
                  </a:lnTo>
                  <a:close/>
                  <a:moveTo>
                    <a:pt x="925" y="0"/>
                  </a:moveTo>
                  <a:lnTo>
                    <a:pt x="463" y="647"/>
                  </a:lnTo>
                  <a:lnTo>
                    <a:pt x="1" y="2219"/>
                  </a:lnTo>
                  <a:lnTo>
                    <a:pt x="1" y="3051"/>
                  </a:lnTo>
                  <a:lnTo>
                    <a:pt x="1" y="33277"/>
                  </a:lnTo>
                  <a:lnTo>
                    <a:pt x="93" y="34109"/>
                  </a:lnTo>
                  <a:lnTo>
                    <a:pt x="463" y="35680"/>
                  </a:lnTo>
                  <a:lnTo>
                    <a:pt x="1295" y="36974"/>
                  </a:lnTo>
                  <a:lnTo>
                    <a:pt x="2404" y="38176"/>
                  </a:lnTo>
                  <a:lnTo>
                    <a:pt x="3051" y="38638"/>
                  </a:lnTo>
                  <a:lnTo>
                    <a:pt x="5639" y="40117"/>
                  </a:lnTo>
                  <a:lnTo>
                    <a:pt x="6933" y="40672"/>
                  </a:lnTo>
                  <a:lnTo>
                    <a:pt x="9799" y="40856"/>
                  </a:lnTo>
                  <a:lnTo>
                    <a:pt x="10695" y="40576"/>
                  </a:lnTo>
                  <a:lnTo>
                    <a:pt x="10695" y="40576"/>
                  </a:lnTo>
                  <a:lnTo>
                    <a:pt x="9799" y="40487"/>
                  </a:lnTo>
                  <a:lnTo>
                    <a:pt x="9059" y="39932"/>
                  </a:lnTo>
                  <a:lnTo>
                    <a:pt x="8690" y="38915"/>
                  </a:lnTo>
                  <a:lnTo>
                    <a:pt x="8690" y="38361"/>
                  </a:lnTo>
                  <a:lnTo>
                    <a:pt x="8690" y="8135"/>
                  </a:lnTo>
                  <a:lnTo>
                    <a:pt x="8690" y="7303"/>
                  </a:lnTo>
                  <a:lnTo>
                    <a:pt x="9244" y="5731"/>
                  </a:lnTo>
                  <a:lnTo>
                    <a:pt x="9614" y="4992"/>
                  </a:lnTo>
                  <a:lnTo>
                    <a:pt x="925"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7"/>
            <p:cNvSpPr/>
            <p:nvPr/>
          </p:nvSpPr>
          <p:spPr>
            <a:xfrm>
              <a:off x="3496875" y="-3498575"/>
              <a:ext cx="1809425" cy="1046850"/>
            </a:xfrm>
            <a:custGeom>
              <a:avLst/>
              <a:gdLst/>
              <a:ahLst/>
              <a:cxnLst/>
              <a:rect l="l" t="t" r="r" b="b"/>
              <a:pathLst>
                <a:path w="72377" h="41874" extrusionOk="0">
                  <a:moveTo>
                    <a:pt x="62948" y="1"/>
                  </a:moveTo>
                  <a:lnTo>
                    <a:pt x="61377" y="370"/>
                  </a:lnTo>
                  <a:lnTo>
                    <a:pt x="60637" y="740"/>
                  </a:lnTo>
                  <a:lnTo>
                    <a:pt x="2126" y="34479"/>
                  </a:lnTo>
                  <a:lnTo>
                    <a:pt x="1479" y="35034"/>
                  </a:lnTo>
                  <a:lnTo>
                    <a:pt x="370" y="36143"/>
                  </a:lnTo>
                  <a:lnTo>
                    <a:pt x="0" y="36882"/>
                  </a:lnTo>
                  <a:lnTo>
                    <a:pt x="8689" y="41874"/>
                  </a:lnTo>
                  <a:lnTo>
                    <a:pt x="9151" y="41134"/>
                  </a:lnTo>
                  <a:lnTo>
                    <a:pt x="10260" y="40025"/>
                  </a:lnTo>
                  <a:lnTo>
                    <a:pt x="10815" y="39563"/>
                  </a:lnTo>
                  <a:lnTo>
                    <a:pt x="69326" y="5732"/>
                  </a:lnTo>
                  <a:lnTo>
                    <a:pt x="69881" y="5454"/>
                  </a:lnTo>
                  <a:lnTo>
                    <a:pt x="70898" y="5362"/>
                  </a:lnTo>
                  <a:lnTo>
                    <a:pt x="71637" y="5639"/>
                  </a:lnTo>
                  <a:lnTo>
                    <a:pt x="72192" y="6194"/>
                  </a:lnTo>
                  <a:lnTo>
                    <a:pt x="72377" y="6656"/>
                  </a:lnTo>
                  <a:lnTo>
                    <a:pt x="72007" y="5362"/>
                  </a:lnTo>
                  <a:lnTo>
                    <a:pt x="70528" y="3051"/>
                  </a:lnTo>
                  <a:lnTo>
                    <a:pt x="69326" y="2219"/>
                  </a:lnTo>
                  <a:lnTo>
                    <a:pt x="66831" y="740"/>
                  </a:lnTo>
                  <a:lnTo>
                    <a:pt x="66091" y="370"/>
                  </a:lnTo>
                  <a:lnTo>
                    <a:pt x="64612"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7"/>
            <p:cNvSpPr/>
            <p:nvPr/>
          </p:nvSpPr>
          <p:spPr>
            <a:xfrm>
              <a:off x="3201075" y="-2255325"/>
              <a:ext cx="489925" cy="441400"/>
            </a:xfrm>
            <a:custGeom>
              <a:avLst/>
              <a:gdLst/>
              <a:ahLst/>
              <a:cxnLst/>
              <a:rect l="l" t="t" r="r" b="b"/>
              <a:pathLst>
                <a:path w="19597" h="17656" extrusionOk="0">
                  <a:moveTo>
                    <a:pt x="10908" y="1"/>
                  </a:moveTo>
                  <a:lnTo>
                    <a:pt x="370" y="10076"/>
                  </a:lnTo>
                  <a:lnTo>
                    <a:pt x="0" y="10538"/>
                  </a:lnTo>
                  <a:lnTo>
                    <a:pt x="0" y="11648"/>
                  </a:lnTo>
                  <a:lnTo>
                    <a:pt x="370" y="12202"/>
                  </a:lnTo>
                  <a:lnTo>
                    <a:pt x="463" y="12295"/>
                  </a:lnTo>
                  <a:lnTo>
                    <a:pt x="647" y="12387"/>
                  </a:lnTo>
                  <a:lnTo>
                    <a:pt x="9244" y="17378"/>
                  </a:lnTo>
                  <a:lnTo>
                    <a:pt x="9799" y="17656"/>
                  </a:lnTo>
                  <a:lnTo>
                    <a:pt x="10353" y="17656"/>
                  </a:lnTo>
                  <a:lnTo>
                    <a:pt x="19597" y="15900"/>
                  </a:lnTo>
                  <a:lnTo>
                    <a:pt x="19597" y="4992"/>
                  </a:lnTo>
                  <a:lnTo>
                    <a:pt x="109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7"/>
            <p:cNvSpPr/>
            <p:nvPr/>
          </p:nvSpPr>
          <p:spPr>
            <a:xfrm>
              <a:off x="3201075" y="-2255325"/>
              <a:ext cx="489925" cy="441400"/>
            </a:xfrm>
            <a:custGeom>
              <a:avLst/>
              <a:gdLst/>
              <a:ahLst/>
              <a:cxnLst/>
              <a:rect l="l" t="t" r="r" b="b"/>
              <a:pathLst>
                <a:path w="19597" h="17656" extrusionOk="0">
                  <a:moveTo>
                    <a:pt x="10908" y="1"/>
                  </a:moveTo>
                  <a:lnTo>
                    <a:pt x="370" y="10076"/>
                  </a:lnTo>
                  <a:lnTo>
                    <a:pt x="0" y="10538"/>
                  </a:lnTo>
                  <a:lnTo>
                    <a:pt x="0" y="11648"/>
                  </a:lnTo>
                  <a:lnTo>
                    <a:pt x="370" y="12202"/>
                  </a:lnTo>
                  <a:lnTo>
                    <a:pt x="463" y="12295"/>
                  </a:lnTo>
                  <a:lnTo>
                    <a:pt x="647" y="12387"/>
                  </a:lnTo>
                  <a:lnTo>
                    <a:pt x="9244" y="17378"/>
                  </a:lnTo>
                  <a:lnTo>
                    <a:pt x="9799" y="17656"/>
                  </a:lnTo>
                  <a:lnTo>
                    <a:pt x="10353" y="17656"/>
                  </a:lnTo>
                  <a:lnTo>
                    <a:pt x="19597" y="15900"/>
                  </a:lnTo>
                  <a:lnTo>
                    <a:pt x="19597" y="4992"/>
                  </a:lnTo>
                  <a:lnTo>
                    <a:pt x="10908" y="1"/>
                  </a:ln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7"/>
            <p:cNvSpPr/>
            <p:nvPr/>
          </p:nvSpPr>
          <p:spPr>
            <a:xfrm>
              <a:off x="3198750" y="-2255325"/>
              <a:ext cx="492250" cy="434475"/>
            </a:xfrm>
            <a:custGeom>
              <a:avLst/>
              <a:gdLst/>
              <a:ahLst/>
              <a:cxnLst/>
              <a:rect l="l" t="t" r="r" b="b"/>
              <a:pathLst>
                <a:path w="19690" h="17379" extrusionOk="0">
                  <a:moveTo>
                    <a:pt x="11001" y="1"/>
                  </a:moveTo>
                  <a:lnTo>
                    <a:pt x="463" y="10076"/>
                  </a:lnTo>
                  <a:lnTo>
                    <a:pt x="278" y="10261"/>
                  </a:lnTo>
                  <a:lnTo>
                    <a:pt x="278" y="10353"/>
                  </a:lnTo>
                  <a:lnTo>
                    <a:pt x="1" y="10908"/>
                  </a:lnTo>
                  <a:lnTo>
                    <a:pt x="278" y="12017"/>
                  </a:lnTo>
                  <a:lnTo>
                    <a:pt x="740" y="12387"/>
                  </a:lnTo>
                  <a:lnTo>
                    <a:pt x="1387" y="12849"/>
                  </a:lnTo>
                  <a:lnTo>
                    <a:pt x="1665" y="12942"/>
                  </a:lnTo>
                  <a:lnTo>
                    <a:pt x="4161" y="14421"/>
                  </a:lnTo>
                  <a:lnTo>
                    <a:pt x="4715" y="14698"/>
                  </a:lnTo>
                  <a:lnTo>
                    <a:pt x="9117" y="17251"/>
                  </a:lnTo>
                  <a:lnTo>
                    <a:pt x="9060" y="17194"/>
                  </a:lnTo>
                  <a:lnTo>
                    <a:pt x="8690" y="16639"/>
                  </a:lnTo>
                  <a:lnTo>
                    <a:pt x="8782" y="15530"/>
                  </a:lnTo>
                  <a:lnTo>
                    <a:pt x="9152" y="15068"/>
                  </a:lnTo>
                  <a:lnTo>
                    <a:pt x="19690" y="4992"/>
                  </a:lnTo>
                  <a:lnTo>
                    <a:pt x="11001" y="1"/>
                  </a:lnTo>
                  <a:close/>
                  <a:moveTo>
                    <a:pt x="9117" y="17251"/>
                  </a:moveTo>
                  <a:lnTo>
                    <a:pt x="9152" y="17286"/>
                  </a:lnTo>
                  <a:lnTo>
                    <a:pt x="9337" y="17378"/>
                  </a:lnTo>
                  <a:lnTo>
                    <a:pt x="9117" y="1725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7"/>
            <p:cNvSpPr/>
            <p:nvPr/>
          </p:nvSpPr>
          <p:spPr>
            <a:xfrm>
              <a:off x="4014500" y="-2377800"/>
              <a:ext cx="208000" cy="268100"/>
            </a:xfrm>
            <a:custGeom>
              <a:avLst/>
              <a:gdLst/>
              <a:ahLst/>
              <a:cxnLst/>
              <a:rect l="l" t="t" r="r" b="b"/>
              <a:pathLst>
                <a:path w="8320" h="10724" extrusionOk="0">
                  <a:moveTo>
                    <a:pt x="6471" y="1"/>
                  </a:moveTo>
                  <a:lnTo>
                    <a:pt x="4992" y="186"/>
                  </a:lnTo>
                  <a:lnTo>
                    <a:pt x="4160" y="648"/>
                  </a:lnTo>
                  <a:lnTo>
                    <a:pt x="3236" y="1295"/>
                  </a:lnTo>
                  <a:lnTo>
                    <a:pt x="1757" y="2774"/>
                  </a:lnTo>
                  <a:lnTo>
                    <a:pt x="740" y="4622"/>
                  </a:lnTo>
                  <a:lnTo>
                    <a:pt x="93" y="6656"/>
                  </a:lnTo>
                  <a:lnTo>
                    <a:pt x="0" y="7765"/>
                  </a:lnTo>
                  <a:lnTo>
                    <a:pt x="93" y="8782"/>
                  </a:lnTo>
                  <a:lnTo>
                    <a:pt x="648" y="10076"/>
                  </a:lnTo>
                  <a:lnTo>
                    <a:pt x="1849" y="10723"/>
                  </a:lnTo>
                  <a:lnTo>
                    <a:pt x="3328" y="10631"/>
                  </a:lnTo>
                  <a:lnTo>
                    <a:pt x="4160" y="10168"/>
                  </a:lnTo>
                  <a:lnTo>
                    <a:pt x="5084" y="9521"/>
                  </a:lnTo>
                  <a:lnTo>
                    <a:pt x="6471" y="7950"/>
                  </a:lnTo>
                  <a:lnTo>
                    <a:pt x="7580" y="6101"/>
                  </a:lnTo>
                  <a:lnTo>
                    <a:pt x="8135" y="4068"/>
                  </a:lnTo>
                  <a:lnTo>
                    <a:pt x="8320" y="2959"/>
                  </a:lnTo>
                  <a:lnTo>
                    <a:pt x="8227" y="2034"/>
                  </a:lnTo>
                  <a:lnTo>
                    <a:pt x="7580" y="740"/>
                  </a:lnTo>
                  <a:lnTo>
                    <a:pt x="647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7"/>
            <p:cNvSpPr/>
            <p:nvPr/>
          </p:nvSpPr>
          <p:spPr>
            <a:xfrm>
              <a:off x="4398100" y="-2597325"/>
              <a:ext cx="205700" cy="265775"/>
            </a:xfrm>
            <a:custGeom>
              <a:avLst/>
              <a:gdLst/>
              <a:ahLst/>
              <a:cxnLst/>
              <a:rect l="l" t="t" r="r" b="b"/>
              <a:pathLst>
                <a:path w="8228" h="10631" extrusionOk="0">
                  <a:moveTo>
                    <a:pt x="6379" y="0"/>
                  </a:moveTo>
                  <a:lnTo>
                    <a:pt x="4992" y="93"/>
                  </a:lnTo>
                  <a:lnTo>
                    <a:pt x="4068" y="555"/>
                  </a:lnTo>
                  <a:lnTo>
                    <a:pt x="3236" y="1202"/>
                  </a:lnTo>
                  <a:lnTo>
                    <a:pt x="1665" y="2773"/>
                  </a:lnTo>
                  <a:lnTo>
                    <a:pt x="648" y="4530"/>
                  </a:lnTo>
                  <a:lnTo>
                    <a:pt x="1" y="6656"/>
                  </a:lnTo>
                  <a:lnTo>
                    <a:pt x="1" y="7765"/>
                  </a:lnTo>
                  <a:lnTo>
                    <a:pt x="1" y="8689"/>
                  </a:lnTo>
                  <a:lnTo>
                    <a:pt x="648" y="10076"/>
                  </a:lnTo>
                  <a:lnTo>
                    <a:pt x="1757" y="10630"/>
                  </a:lnTo>
                  <a:lnTo>
                    <a:pt x="3236" y="10538"/>
                  </a:lnTo>
                  <a:lnTo>
                    <a:pt x="4068" y="10076"/>
                  </a:lnTo>
                  <a:lnTo>
                    <a:pt x="4992" y="9521"/>
                  </a:lnTo>
                  <a:lnTo>
                    <a:pt x="6379" y="7857"/>
                  </a:lnTo>
                  <a:lnTo>
                    <a:pt x="7488" y="6101"/>
                  </a:lnTo>
                  <a:lnTo>
                    <a:pt x="8135" y="3975"/>
                  </a:lnTo>
                  <a:lnTo>
                    <a:pt x="8227" y="2958"/>
                  </a:lnTo>
                  <a:lnTo>
                    <a:pt x="8135" y="2034"/>
                  </a:lnTo>
                  <a:lnTo>
                    <a:pt x="7488" y="647"/>
                  </a:lnTo>
                  <a:lnTo>
                    <a:pt x="63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7"/>
            <p:cNvSpPr/>
            <p:nvPr/>
          </p:nvSpPr>
          <p:spPr>
            <a:xfrm>
              <a:off x="4779400" y="-2816850"/>
              <a:ext cx="205700" cy="265775"/>
            </a:xfrm>
            <a:custGeom>
              <a:avLst/>
              <a:gdLst/>
              <a:ahLst/>
              <a:cxnLst/>
              <a:rect l="l" t="t" r="r" b="b"/>
              <a:pathLst>
                <a:path w="8228" h="10631" extrusionOk="0">
                  <a:moveTo>
                    <a:pt x="6378" y="0"/>
                  </a:moveTo>
                  <a:lnTo>
                    <a:pt x="4992" y="92"/>
                  </a:lnTo>
                  <a:lnTo>
                    <a:pt x="4160" y="555"/>
                  </a:lnTo>
                  <a:lnTo>
                    <a:pt x="3236" y="1109"/>
                  </a:lnTo>
                  <a:lnTo>
                    <a:pt x="1757" y="2681"/>
                  </a:lnTo>
                  <a:lnTo>
                    <a:pt x="648" y="4529"/>
                  </a:lnTo>
                  <a:lnTo>
                    <a:pt x="0" y="6655"/>
                  </a:lnTo>
                  <a:lnTo>
                    <a:pt x="0" y="7672"/>
                  </a:lnTo>
                  <a:lnTo>
                    <a:pt x="0" y="8596"/>
                  </a:lnTo>
                  <a:lnTo>
                    <a:pt x="648" y="9983"/>
                  </a:lnTo>
                  <a:lnTo>
                    <a:pt x="1757" y="10630"/>
                  </a:lnTo>
                  <a:lnTo>
                    <a:pt x="3236" y="10538"/>
                  </a:lnTo>
                  <a:lnTo>
                    <a:pt x="4160" y="10075"/>
                  </a:lnTo>
                  <a:lnTo>
                    <a:pt x="4992" y="9428"/>
                  </a:lnTo>
                  <a:lnTo>
                    <a:pt x="6471" y="7857"/>
                  </a:lnTo>
                  <a:lnTo>
                    <a:pt x="7488" y="6008"/>
                  </a:lnTo>
                  <a:lnTo>
                    <a:pt x="8135" y="3975"/>
                  </a:lnTo>
                  <a:lnTo>
                    <a:pt x="8227" y="2866"/>
                  </a:lnTo>
                  <a:lnTo>
                    <a:pt x="8227" y="1941"/>
                  </a:lnTo>
                  <a:lnTo>
                    <a:pt x="7488" y="555"/>
                  </a:lnTo>
                  <a:lnTo>
                    <a:pt x="63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7"/>
            <p:cNvSpPr/>
            <p:nvPr/>
          </p:nvSpPr>
          <p:spPr>
            <a:xfrm>
              <a:off x="7845925" y="-2414775"/>
              <a:ext cx="279650" cy="589300"/>
            </a:xfrm>
            <a:custGeom>
              <a:avLst/>
              <a:gdLst/>
              <a:ahLst/>
              <a:cxnLst/>
              <a:rect l="l" t="t" r="r" b="b"/>
              <a:pathLst>
                <a:path w="11186" h="23572" extrusionOk="0">
                  <a:moveTo>
                    <a:pt x="10353" y="1"/>
                  </a:moveTo>
                  <a:lnTo>
                    <a:pt x="1" y="5917"/>
                  </a:lnTo>
                  <a:lnTo>
                    <a:pt x="1" y="11925"/>
                  </a:lnTo>
                  <a:lnTo>
                    <a:pt x="4438" y="19597"/>
                  </a:lnTo>
                  <a:lnTo>
                    <a:pt x="4622" y="19689"/>
                  </a:lnTo>
                  <a:lnTo>
                    <a:pt x="4715" y="19874"/>
                  </a:lnTo>
                  <a:lnTo>
                    <a:pt x="11185" y="23572"/>
                  </a:lnTo>
                  <a:lnTo>
                    <a:pt x="6933" y="15715"/>
                  </a:lnTo>
                  <a:lnTo>
                    <a:pt x="10353" y="5917"/>
                  </a:lnTo>
                  <a:lnTo>
                    <a:pt x="10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7"/>
            <p:cNvSpPr/>
            <p:nvPr/>
          </p:nvSpPr>
          <p:spPr>
            <a:xfrm>
              <a:off x="7845925" y="-2414775"/>
              <a:ext cx="279650" cy="589300"/>
            </a:xfrm>
            <a:custGeom>
              <a:avLst/>
              <a:gdLst/>
              <a:ahLst/>
              <a:cxnLst/>
              <a:rect l="l" t="t" r="r" b="b"/>
              <a:pathLst>
                <a:path w="11186" h="23572" extrusionOk="0">
                  <a:moveTo>
                    <a:pt x="10353" y="1"/>
                  </a:moveTo>
                  <a:lnTo>
                    <a:pt x="1" y="5917"/>
                  </a:lnTo>
                  <a:lnTo>
                    <a:pt x="1" y="11925"/>
                  </a:lnTo>
                  <a:lnTo>
                    <a:pt x="4438" y="19597"/>
                  </a:lnTo>
                  <a:lnTo>
                    <a:pt x="4622" y="19689"/>
                  </a:lnTo>
                  <a:lnTo>
                    <a:pt x="4715" y="19874"/>
                  </a:lnTo>
                  <a:lnTo>
                    <a:pt x="11185" y="23572"/>
                  </a:lnTo>
                  <a:lnTo>
                    <a:pt x="6933" y="15715"/>
                  </a:lnTo>
                  <a:lnTo>
                    <a:pt x="10353" y="5917"/>
                  </a:lnTo>
                  <a:lnTo>
                    <a:pt x="10353" y="1"/>
                  </a:ln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7"/>
            <p:cNvSpPr/>
            <p:nvPr/>
          </p:nvSpPr>
          <p:spPr>
            <a:xfrm>
              <a:off x="7076400" y="-3574825"/>
              <a:ext cx="1832550" cy="1936525"/>
            </a:xfrm>
            <a:custGeom>
              <a:avLst/>
              <a:gdLst/>
              <a:ahLst/>
              <a:cxnLst/>
              <a:rect l="l" t="t" r="r" b="b"/>
              <a:pathLst>
                <a:path w="73302" h="77461" extrusionOk="0">
                  <a:moveTo>
                    <a:pt x="63781" y="0"/>
                  </a:moveTo>
                  <a:lnTo>
                    <a:pt x="62302" y="370"/>
                  </a:lnTo>
                  <a:lnTo>
                    <a:pt x="61470" y="647"/>
                  </a:lnTo>
                  <a:lnTo>
                    <a:pt x="3144" y="34479"/>
                  </a:lnTo>
                  <a:lnTo>
                    <a:pt x="2404" y="34941"/>
                  </a:lnTo>
                  <a:lnTo>
                    <a:pt x="1387" y="36142"/>
                  </a:lnTo>
                  <a:lnTo>
                    <a:pt x="555" y="37437"/>
                  </a:lnTo>
                  <a:lnTo>
                    <a:pt x="93" y="39008"/>
                  </a:lnTo>
                  <a:lnTo>
                    <a:pt x="1" y="39747"/>
                  </a:lnTo>
                  <a:lnTo>
                    <a:pt x="1" y="69974"/>
                  </a:lnTo>
                  <a:lnTo>
                    <a:pt x="93" y="70806"/>
                  </a:lnTo>
                  <a:lnTo>
                    <a:pt x="555" y="72377"/>
                  </a:lnTo>
                  <a:lnTo>
                    <a:pt x="1387" y="73763"/>
                  </a:lnTo>
                  <a:lnTo>
                    <a:pt x="2404" y="74873"/>
                  </a:lnTo>
                  <a:lnTo>
                    <a:pt x="3144" y="75335"/>
                  </a:lnTo>
                  <a:lnTo>
                    <a:pt x="5639" y="76814"/>
                  </a:lnTo>
                  <a:lnTo>
                    <a:pt x="6379" y="77184"/>
                  </a:lnTo>
                  <a:lnTo>
                    <a:pt x="7950" y="77461"/>
                  </a:lnTo>
                  <a:lnTo>
                    <a:pt x="9522" y="77461"/>
                  </a:lnTo>
                  <a:lnTo>
                    <a:pt x="11093" y="77184"/>
                  </a:lnTo>
                  <a:lnTo>
                    <a:pt x="11832" y="76814"/>
                  </a:lnTo>
                  <a:lnTo>
                    <a:pt x="37252" y="62024"/>
                  </a:lnTo>
                  <a:lnTo>
                    <a:pt x="41689" y="69696"/>
                  </a:lnTo>
                  <a:lnTo>
                    <a:pt x="41874" y="69881"/>
                  </a:lnTo>
                  <a:lnTo>
                    <a:pt x="42336" y="69974"/>
                  </a:lnTo>
                  <a:lnTo>
                    <a:pt x="42613" y="69881"/>
                  </a:lnTo>
                  <a:lnTo>
                    <a:pt x="42798" y="69789"/>
                  </a:lnTo>
                  <a:lnTo>
                    <a:pt x="42891" y="69604"/>
                  </a:lnTo>
                  <a:lnTo>
                    <a:pt x="47605" y="56108"/>
                  </a:lnTo>
                  <a:lnTo>
                    <a:pt x="70159" y="43075"/>
                  </a:lnTo>
                  <a:lnTo>
                    <a:pt x="70898" y="42613"/>
                  </a:lnTo>
                  <a:lnTo>
                    <a:pt x="71915" y="41411"/>
                  </a:lnTo>
                  <a:lnTo>
                    <a:pt x="72747" y="40025"/>
                  </a:lnTo>
                  <a:lnTo>
                    <a:pt x="73209" y="38546"/>
                  </a:lnTo>
                  <a:lnTo>
                    <a:pt x="73302" y="37714"/>
                  </a:lnTo>
                  <a:lnTo>
                    <a:pt x="73302" y="7580"/>
                  </a:lnTo>
                  <a:lnTo>
                    <a:pt x="73209" y="6748"/>
                  </a:lnTo>
                  <a:lnTo>
                    <a:pt x="72840" y="5177"/>
                  </a:lnTo>
                  <a:lnTo>
                    <a:pt x="72008" y="3790"/>
                  </a:lnTo>
                  <a:lnTo>
                    <a:pt x="70898" y="2589"/>
                  </a:lnTo>
                  <a:lnTo>
                    <a:pt x="70251" y="2126"/>
                  </a:lnTo>
                  <a:lnTo>
                    <a:pt x="67756" y="647"/>
                  </a:lnTo>
                  <a:lnTo>
                    <a:pt x="67016" y="370"/>
                  </a:lnTo>
                  <a:lnTo>
                    <a:pt x="65352"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7"/>
            <p:cNvSpPr/>
            <p:nvPr/>
          </p:nvSpPr>
          <p:spPr>
            <a:xfrm>
              <a:off x="7453075" y="-3114975"/>
              <a:ext cx="1291800" cy="825025"/>
            </a:xfrm>
            <a:custGeom>
              <a:avLst/>
              <a:gdLst/>
              <a:ahLst/>
              <a:cxnLst/>
              <a:rect l="l" t="t" r="r" b="b"/>
              <a:pathLst>
                <a:path w="51672" h="33001" extrusionOk="0">
                  <a:moveTo>
                    <a:pt x="49638" y="1"/>
                  </a:moveTo>
                  <a:lnTo>
                    <a:pt x="49176" y="278"/>
                  </a:lnTo>
                  <a:lnTo>
                    <a:pt x="2496" y="27269"/>
                  </a:lnTo>
                  <a:lnTo>
                    <a:pt x="1480" y="28009"/>
                  </a:lnTo>
                  <a:lnTo>
                    <a:pt x="93" y="30135"/>
                  </a:lnTo>
                  <a:lnTo>
                    <a:pt x="1" y="31336"/>
                  </a:lnTo>
                  <a:lnTo>
                    <a:pt x="1" y="31891"/>
                  </a:lnTo>
                  <a:lnTo>
                    <a:pt x="370" y="32723"/>
                  </a:lnTo>
                  <a:lnTo>
                    <a:pt x="1017" y="33000"/>
                  </a:lnTo>
                  <a:lnTo>
                    <a:pt x="1942" y="33000"/>
                  </a:lnTo>
                  <a:lnTo>
                    <a:pt x="2496" y="32723"/>
                  </a:lnTo>
                  <a:lnTo>
                    <a:pt x="49176" y="5732"/>
                  </a:lnTo>
                  <a:lnTo>
                    <a:pt x="50193" y="4992"/>
                  </a:lnTo>
                  <a:lnTo>
                    <a:pt x="51395" y="2774"/>
                  </a:lnTo>
                  <a:lnTo>
                    <a:pt x="51672" y="1572"/>
                  </a:lnTo>
                  <a:lnTo>
                    <a:pt x="51672" y="1018"/>
                  </a:lnTo>
                  <a:lnTo>
                    <a:pt x="51210" y="278"/>
                  </a:lnTo>
                  <a:lnTo>
                    <a:pt x="505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7"/>
            <p:cNvSpPr/>
            <p:nvPr/>
          </p:nvSpPr>
          <p:spPr>
            <a:xfrm>
              <a:off x="7453075" y="-2816850"/>
              <a:ext cx="1291800" cy="827300"/>
            </a:xfrm>
            <a:custGeom>
              <a:avLst/>
              <a:gdLst/>
              <a:ahLst/>
              <a:cxnLst/>
              <a:rect l="l" t="t" r="r" b="b"/>
              <a:pathLst>
                <a:path w="51672" h="33092" extrusionOk="0">
                  <a:moveTo>
                    <a:pt x="50563" y="0"/>
                  </a:moveTo>
                  <a:lnTo>
                    <a:pt x="49638" y="92"/>
                  </a:lnTo>
                  <a:lnTo>
                    <a:pt x="49176" y="370"/>
                  </a:lnTo>
                  <a:lnTo>
                    <a:pt x="2496" y="27361"/>
                  </a:lnTo>
                  <a:lnTo>
                    <a:pt x="1480" y="28100"/>
                  </a:lnTo>
                  <a:lnTo>
                    <a:pt x="93" y="30226"/>
                  </a:lnTo>
                  <a:lnTo>
                    <a:pt x="1" y="31520"/>
                  </a:lnTo>
                  <a:lnTo>
                    <a:pt x="1" y="31983"/>
                  </a:lnTo>
                  <a:lnTo>
                    <a:pt x="370" y="32722"/>
                  </a:lnTo>
                  <a:lnTo>
                    <a:pt x="1017" y="33092"/>
                  </a:lnTo>
                  <a:lnTo>
                    <a:pt x="1942" y="32999"/>
                  </a:lnTo>
                  <a:lnTo>
                    <a:pt x="2496" y="32722"/>
                  </a:lnTo>
                  <a:lnTo>
                    <a:pt x="49176" y="5823"/>
                  </a:lnTo>
                  <a:lnTo>
                    <a:pt x="50193" y="4992"/>
                  </a:lnTo>
                  <a:lnTo>
                    <a:pt x="51395" y="2958"/>
                  </a:lnTo>
                  <a:lnTo>
                    <a:pt x="51672" y="1664"/>
                  </a:lnTo>
                  <a:lnTo>
                    <a:pt x="51672" y="1109"/>
                  </a:lnTo>
                  <a:lnTo>
                    <a:pt x="51210" y="370"/>
                  </a:lnTo>
                  <a:lnTo>
                    <a:pt x="505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7"/>
            <p:cNvSpPr/>
            <p:nvPr/>
          </p:nvSpPr>
          <p:spPr>
            <a:xfrm>
              <a:off x="7076400" y="-2657400"/>
              <a:ext cx="281950" cy="1019100"/>
            </a:xfrm>
            <a:custGeom>
              <a:avLst/>
              <a:gdLst/>
              <a:ahLst/>
              <a:cxnLst/>
              <a:rect l="l" t="t" r="r" b="b"/>
              <a:pathLst>
                <a:path w="11278" h="40764" extrusionOk="0">
                  <a:moveTo>
                    <a:pt x="925" y="0"/>
                  </a:moveTo>
                  <a:lnTo>
                    <a:pt x="555" y="740"/>
                  </a:lnTo>
                  <a:lnTo>
                    <a:pt x="93" y="2311"/>
                  </a:lnTo>
                  <a:lnTo>
                    <a:pt x="1" y="3050"/>
                  </a:lnTo>
                  <a:lnTo>
                    <a:pt x="1" y="33277"/>
                  </a:lnTo>
                  <a:lnTo>
                    <a:pt x="93" y="34109"/>
                  </a:lnTo>
                  <a:lnTo>
                    <a:pt x="555" y="35680"/>
                  </a:lnTo>
                  <a:lnTo>
                    <a:pt x="1387" y="37066"/>
                  </a:lnTo>
                  <a:lnTo>
                    <a:pt x="2404" y="38176"/>
                  </a:lnTo>
                  <a:lnTo>
                    <a:pt x="3144" y="38638"/>
                  </a:lnTo>
                  <a:lnTo>
                    <a:pt x="5639" y="40117"/>
                  </a:lnTo>
                  <a:lnTo>
                    <a:pt x="7026" y="40671"/>
                  </a:lnTo>
                  <a:lnTo>
                    <a:pt x="9891" y="40764"/>
                  </a:lnTo>
                  <a:lnTo>
                    <a:pt x="11278" y="40394"/>
                  </a:lnTo>
                  <a:lnTo>
                    <a:pt x="10723" y="40487"/>
                  </a:lnTo>
                  <a:lnTo>
                    <a:pt x="9891" y="40487"/>
                  </a:lnTo>
                  <a:lnTo>
                    <a:pt x="9152" y="39932"/>
                  </a:lnTo>
                  <a:lnTo>
                    <a:pt x="8782" y="38915"/>
                  </a:lnTo>
                  <a:lnTo>
                    <a:pt x="8782" y="38268"/>
                  </a:lnTo>
                  <a:lnTo>
                    <a:pt x="8782" y="8134"/>
                  </a:lnTo>
                  <a:lnTo>
                    <a:pt x="8782" y="7302"/>
                  </a:lnTo>
                  <a:lnTo>
                    <a:pt x="9244" y="5823"/>
                  </a:lnTo>
                  <a:lnTo>
                    <a:pt x="9614" y="5084"/>
                  </a:lnTo>
                  <a:lnTo>
                    <a:pt x="925" y="0"/>
                  </a:ln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7"/>
            <p:cNvSpPr/>
            <p:nvPr/>
          </p:nvSpPr>
          <p:spPr>
            <a:xfrm>
              <a:off x="7099525" y="-3574825"/>
              <a:ext cx="1807125" cy="1044525"/>
            </a:xfrm>
            <a:custGeom>
              <a:avLst/>
              <a:gdLst/>
              <a:ahLst/>
              <a:cxnLst/>
              <a:rect l="l" t="t" r="r" b="b"/>
              <a:pathLst>
                <a:path w="72285" h="41781" extrusionOk="0">
                  <a:moveTo>
                    <a:pt x="72147" y="6141"/>
                  </a:moveTo>
                  <a:lnTo>
                    <a:pt x="72284" y="6656"/>
                  </a:lnTo>
                  <a:lnTo>
                    <a:pt x="72192" y="6194"/>
                  </a:lnTo>
                  <a:lnTo>
                    <a:pt x="72147" y="6141"/>
                  </a:lnTo>
                  <a:close/>
                  <a:moveTo>
                    <a:pt x="62856" y="0"/>
                  </a:moveTo>
                  <a:lnTo>
                    <a:pt x="61377" y="370"/>
                  </a:lnTo>
                  <a:lnTo>
                    <a:pt x="60545" y="647"/>
                  </a:lnTo>
                  <a:lnTo>
                    <a:pt x="2219" y="34479"/>
                  </a:lnTo>
                  <a:lnTo>
                    <a:pt x="1479" y="34848"/>
                  </a:lnTo>
                  <a:lnTo>
                    <a:pt x="462" y="36050"/>
                  </a:lnTo>
                  <a:lnTo>
                    <a:pt x="0" y="36697"/>
                  </a:lnTo>
                  <a:lnTo>
                    <a:pt x="8689" y="41781"/>
                  </a:lnTo>
                  <a:lnTo>
                    <a:pt x="9151" y="41134"/>
                  </a:lnTo>
                  <a:lnTo>
                    <a:pt x="10260" y="39932"/>
                  </a:lnTo>
                  <a:lnTo>
                    <a:pt x="10907" y="39470"/>
                  </a:lnTo>
                  <a:lnTo>
                    <a:pt x="69326" y="5731"/>
                  </a:lnTo>
                  <a:lnTo>
                    <a:pt x="69789" y="5454"/>
                  </a:lnTo>
                  <a:lnTo>
                    <a:pt x="70805" y="5269"/>
                  </a:lnTo>
                  <a:lnTo>
                    <a:pt x="71637" y="5546"/>
                  </a:lnTo>
                  <a:lnTo>
                    <a:pt x="72147" y="6141"/>
                  </a:lnTo>
                  <a:lnTo>
                    <a:pt x="71915" y="5269"/>
                  </a:lnTo>
                  <a:lnTo>
                    <a:pt x="70436" y="2958"/>
                  </a:lnTo>
                  <a:lnTo>
                    <a:pt x="69326" y="2126"/>
                  </a:lnTo>
                  <a:lnTo>
                    <a:pt x="66738" y="647"/>
                  </a:lnTo>
                  <a:lnTo>
                    <a:pt x="66091" y="370"/>
                  </a:lnTo>
                  <a:lnTo>
                    <a:pt x="64427" y="0"/>
                  </a:ln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7"/>
            <p:cNvSpPr/>
            <p:nvPr/>
          </p:nvSpPr>
          <p:spPr>
            <a:xfrm>
              <a:off x="566675" y="1890375"/>
              <a:ext cx="540775" cy="1310300"/>
            </a:xfrm>
            <a:custGeom>
              <a:avLst/>
              <a:gdLst/>
              <a:ahLst/>
              <a:cxnLst/>
              <a:rect l="l" t="t" r="r" b="b"/>
              <a:pathLst>
                <a:path w="21631" h="52412" extrusionOk="0">
                  <a:moveTo>
                    <a:pt x="10168" y="1480"/>
                  </a:moveTo>
                  <a:cubicBezTo>
                    <a:pt x="11555" y="1480"/>
                    <a:pt x="13773" y="4068"/>
                    <a:pt x="15899" y="7303"/>
                  </a:cubicBezTo>
                  <a:cubicBezTo>
                    <a:pt x="16362" y="7950"/>
                    <a:pt x="16731" y="8597"/>
                    <a:pt x="17101" y="9337"/>
                  </a:cubicBezTo>
                  <a:cubicBezTo>
                    <a:pt x="18025" y="10816"/>
                    <a:pt x="18765" y="12387"/>
                    <a:pt x="19412" y="13959"/>
                  </a:cubicBezTo>
                  <a:cubicBezTo>
                    <a:pt x="20059" y="15530"/>
                    <a:pt x="20151" y="19043"/>
                    <a:pt x="19874" y="23202"/>
                  </a:cubicBezTo>
                  <a:cubicBezTo>
                    <a:pt x="19689" y="25513"/>
                    <a:pt x="19412" y="27916"/>
                    <a:pt x="19135" y="30320"/>
                  </a:cubicBezTo>
                  <a:cubicBezTo>
                    <a:pt x="18210" y="36605"/>
                    <a:pt x="17009" y="42429"/>
                    <a:pt x="16084" y="43908"/>
                  </a:cubicBezTo>
                  <a:lnTo>
                    <a:pt x="15992" y="44000"/>
                  </a:lnTo>
                  <a:cubicBezTo>
                    <a:pt x="14975" y="45571"/>
                    <a:pt x="13589" y="46958"/>
                    <a:pt x="12110" y="48067"/>
                  </a:cubicBezTo>
                  <a:cubicBezTo>
                    <a:pt x="10446" y="47050"/>
                    <a:pt x="9059" y="45756"/>
                    <a:pt x="7858" y="44370"/>
                  </a:cubicBezTo>
                  <a:cubicBezTo>
                    <a:pt x="6286" y="42336"/>
                    <a:pt x="3513" y="32076"/>
                    <a:pt x="2311" y="23942"/>
                  </a:cubicBezTo>
                  <a:cubicBezTo>
                    <a:pt x="1664" y="19874"/>
                    <a:pt x="1387" y="16362"/>
                    <a:pt x="1942" y="14698"/>
                  </a:cubicBezTo>
                  <a:cubicBezTo>
                    <a:pt x="2866" y="11833"/>
                    <a:pt x="4160" y="8967"/>
                    <a:pt x="5639" y="6287"/>
                  </a:cubicBezTo>
                  <a:cubicBezTo>
                    <a:pt x="7210" y="3606"/>
                    <a:pt x="8967" y="1572"/>
                    <a:pt x="10168" y="1480"/>
                  </a:cubicBezTo>
                  <a:close/>
                  <a:moveTo>
                    <a:pt x="10076" y="1"/>
                  </a:moveTo>
                  <a:cubicBezTo>
                    <a:pt x="9706" y="1"/>
                    <a:pt x="9429" y="93"/>
                    <a:pt x="9059" y="278"/>
                  </a:cubicBezTo>
                  <a:cubicBezTo>
                    <a:pt x="7395" y="1018"/>
                    <a:pt x="5639" y="3329"/>
                    <a:pt x="4160" y="5917"/>
                  </a:cubicBezTo>
                  <a:cubicBezTo>
                    <a:pt x="2681" y="8597"/>
                    <a:pt x="1480" y="11370"/>
                    <a:pt x="555" y="14236"/>
                  </a:cubicBezTo>
                  <a:cubicBezTo>
                    <a:pt x="1" y="16085"/>
                    <a:pt x="185" y="19874"/>
                    <a:pt x="832" y="24219"/>
                  </a:cubicBezTo>
                  <a:cubicBezTo>
                    <a:pt x="2127" y="32631"/>
                    <a:pt x="4992" y="43168"/>
                    <a:pt x="6656" y="45294"/>
                  </a:cubicBezTo>
                  <a:cubicBezTo>
                    <a:pt x="7858" y="46681"/>
                    <a:pt x="9244" y="47975"/>
                    <a:pt x="10723" y="48991"/>
                  </a:cubicBezTo>
                  <a:cubicBezTo>
                    <a:pt x="9799" y="49639"/>
                    <a:pt x="8782" y="50193"/>
                    <a:pt x="7673" y="50563"/>
                  </a:cubicBezTo>
                  <a:cubicBezTo>
                    <a:pt x="7118" y="50748"/>
                    <a:pt x="6471" y="50840"/>
                    <a:pt x="5824" y="50840"/>
                  </a:cubicBezTo>
                  <a:lnTo>
                    <a:pt x="5824" y="52412"/>
                  </a:lnTo>
                  <a:lnTo>
                    <a:pt x="6009" y="52412"/>
                  </a:lnTo>
                  <a:cubicBezTo>
                    <a:pt x="6656" y="52412"/>
                    <a:pt x="7303" y="52227"/>
                    <a:pt x="8042" y="52042"/>
                  </a:cubicBezTo>
                  <a:cubicBezTo>
                    <a:pt x="9521" y="51580"/>
                    <a:pt x="10908" y="50840"/>
                    <a:pt x="12202" y="49916"/>
                  </a:cubicBezTo>
                  <a:cubicBezTo>
                    <a:pt x="13589" y="50748"/>
                    <a:pt x="15067" y="51302"/>
                    <a:pt x="16639" y="51672"/>
                  </a:cubicBezTo>
                  <a:cubicBezTo>
                    <a:pt x="17180" y="51807"/>
                    <a:pt x="17722" y="51893"/>
                    <a:pt x="18263" y="51893"/>
                  </a:cubicBezTo>
                  <a:cubicBezTo>
                    <a:pt x="18461" y="51893"/>
                    <a:pt x="18659" y="51882"/>
                    <a:pt x="18857" y="51857"/>
                  </a:cubicBezTo>
                  <a:lnTo>
                    <a:pt x="18672" y="50286"/>
                  </a:lnTo>
                  <a:cubicBezTo>
                    <a:pt x="18483" y="50313"/>
                    <a:pt x="18293" y="50324"/>
                    <a:pt x="18104" y="50324"/>
                  </a:cubicBezTo>
                  <a:cubicBezTo>
                    <a:pt x="17646" y="50324"/>
                    <a:pt x="17189" y="50259"/>
                    <a:pt x="16731" y="50193"/>
                  </a:cubicBezTo>
                  <a:cubicBezTo>
                    <a:pt x="15622" y="49916"/>
                    <a:pt x="14605" y="49454"/>
                    <a:pt x="13589" y="48899"/>
                  </a:cubicBezTo>
                  <a:cubicBezTo>
                    <a:pt x="15067" y="47697"/>
                    <a:pt x="16362" y="46403"/>
                    <a:pt x="17378" y="44832"/>
                  </a:cubicBezTo>
                  <a:cubicBezTo>
                    <a:pt x="18303" y="43445"/>
                    <a:pt x="19412" y="38731"/>
                    <a:pt x="20244" y="33278"/>
                  </a:cubicBezTo>
                  <a:cubicBezTo>
                    <a:pt x="20706" y="30042"/>
                    <a:pt x="21168" y="26530"/>
                    <a:pt x="21353" y="23387"/>
                  </a:cubicBezTo>
                  <a:cubicBezTo>
                    <a:pt x="21630" y="18950"/>
                    <a:pt x="21538" y="15068"/>
                    <a:pt x="20798" y="13404"/>
                  </a:cubicBezTo>
                  <a:cubicBezTo>
                    <a:pt x="19874" y="11278"/>
                    <a:pt x="18857" y="9152"/>
                    <a:pt x="17656" y="7211"/>
                  </a:cubicBezTo>
                  <a:cubicBezTo>
                    <a:pt x="15715" y="4068"/>
                    <a:pt x="13311" y="1018"/>
                    <a:pt x="11185" y="186"/>
                  </a:cubicBezTo>
                  <a:cubicBezTo>
                    <a:pt x="10908" y="93"/>
                    <a:pt x="10538" y="1"/>
                    <a:pt x="10168" y="1"/>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7"/>
            <p:cNvSpPr/>
            <p:nvPr/>
          </p:nvSpPr>
          <p:spPr>
            <a:xfrm>
              <a:off x="566675" y="1890375"/>
              <a:ext cx="540775" cy="1310300"/>
            </a:xfrm>
            <a:custGeom>
              <a:avLst/>
              <a:gdLst/>
              <a:ahLst/>
              <a:cxnLst/>
              <a:rect l="l" t="t" r="r" b="b"/>
              <a:pathLst>
                <a:path w="21631" h="52412" extrusionOk="0">
                  <a:moveTo>
                    <a:pt x="10168" y="1480"/>
                  </a:moveTo>
                  <a:cubicBezTo>
                    <a:pt x="11555" y="1480"/>
                    <a:pt x="13773" y="4068"/>
                    <a:pt x="15899" y="7303"/>
                  </a:cubicBezTo>
                  <a:cubicBezTo>
                    <a:pt x="16362" y="7950"/>
                    <a:pt x="16731" y="8597"/>
                    <a:pt x="17101" y="9337"/>
                  </a:cubicBezTo>
                  <a:cubicBezTo>
                    <a:pt x="18025" y="10816"/>
                    <a:pt x="18765" y="12387"/>
                    <a:pt x="19412" y="13959"/>
                  </a:cubicBezTo>
                  <a:cubicBezTo>
                    <a:pt x="20059" y="15530"/>
                    <a:pt x="20151" y="19043"/>
                    <a:pt x="19874" y="23202"/>
                  </a:cubicBezTo>
                  <a:cubicBezTo>
                    <a:pt x="19689" y="25513"/>
                    <a:pt x="19412" y="27916"/>
                    <a:pt x="19135" y="30320"/>
                  </a:cubicBezTo>
                  <a:cubicBezTo>
                    <a:pt x="18210" y="36605"/>
                    <a:pt x="17009" y="42429"/>
                    <a:pt x="16084" y="43908"/>
                  </a:cubicBezTo>
                  <a:lnTo>
                    <a:pt x="15992" y="44000"/>
                  </a:lnTo>
                  <a:cubicBezTo>
                    <a:pt x="14975" y="45571"/>
                    <a:pt x="13589" y="46958"/>
                    <a:pt x="12110" y="48067"/>
                  </a:cubicBezTo>
                  <a:cubicBezTo>
                    <a:pt x="10446" y="47050"/>
                    <a:pt x="9059" y="45756"/>
                    <a:pt x="7858" y="44370"/>
                  </a:cubicBezTo>
                  <a:cubicBezTo>
                    <a:pt x="6286" y="42336"/>
                    <a:pt x="3513" y="32076"/>
                    <a:pt x="2311" y="23942"/>
                  </a:cubicBezTo>
                  <a:cubicBezTo>
                    <a:pt x="1664" y="19874"/>
                    <a:pt x="1387" y="16362"/>
                    <a:pt x="1942" y="14698"/>
                  </a:cubicBezTo>
                  <a:cubicBezTo>
                    <a:pt x="2866" y="11833"/>
                    <a:pt x="4160" y="8967"/>
                    <a:pt x="5639" y="6287"/>
                  </a:cubicBezTo>
                  <a:cubicBezTo>
                    <a:pt x="7210" y="3606"/>
                    <a:pt x="8967" y="1572"/>
                    <a:pt x="10168" y="1480"/>
                  </a:cubicBezTo>
                  <a:close/>
                  <a:moveTo>
                    <a:pt x="10076" y="1"/>
                  </a:moveTo>
                  <a:cubicBezTo>
                    <a:pt x="9706" y="1"/>
                    <a:pt x="9429" y="93"/>
                    <a:pt x="9059" y="278"/>
                  </a:cubicBezTo>
                  <a:cubicBezTo>
                    <a:pt x="7395" y="1018"/>
                    <a:pt x="5639" y="3329"/>
                    <a:pt x="4160" y="5917"/>
                  </a:cubicBezTo>
                  <a:cubicBezTo>
                    <a:pt x="2681" y="8597"/>
                    <a:pt x="1480" y="11370"/>
                    <a:pt x="555" y="14236"/>
                  </a:cubicBezTo>
                  <a:cubicBezTo>
                    <a:pt x="1" y="16085"/>
                    <a:pt x="185" y="19874"/>
                    <a:pt x="832" y="24219"/>
                  </a:cubicBezTo>
                  <a:cubicBezTo>
                    <a:pt x="2127" y="32631"/>
                    <a:pt x="4992" y="43168"/>
                    <a:pt x="6656" y="45294"/>
                  </a:cubicBezTo>
                  <a:cubicBezTo>
                    <a:pt x="7858" y="46681"/>
                    <a:pt x="9244" y="47975"/>
                    <a:pt x="10723" y="48991"/>
                  </a:cubicBezTo>
                  <a:cubicBezTo>
                    <a:pt x="9799" y="49639"/>
                    <a:pt x="8782" y="50193"/>
                    <a:pt x="7673" y="50563"/>
                  </a:cubicBezTo>
                  <a:cubicBezTo>
                    <a:pt x="7118" y="50748"/>
                    <a:pt x="6471" y="50840"/>
                    <a:pt x="5824" y="50840"/>
                  </a:cubicBezTo>
                  <a:lnTo>
                    <a:pt x="5824" y="52412"/>
                  </a:lnTo>
                  <a:lnTo>
                    <a:pt x="6009" y="52412"/>
                  </a:lnTo>
                  <a:cubicBezTo>
                    <a:pt x="6656" y="52412"/>
                    <a:pt x="7303" y="52227"/>
                    <a:pt x="8042" y="52042"/>
                  </a:cubicBezTo>
                  <a:cubicBezTo>
                    <a:pt x="9521" y="51580"/>
                    <a:pt x="10908" y="50840"/>
                    <a:pt x="12202" y="49916"/>
                  </a:cubicBezTo>
                  <a:cubicBezTo>
                    <a:pt x="13589" y="50748"/>
                    <a:pt x="15067" y="51302"/>
                    <a:pt x="16639" y="51672"/>
                  </a:cubicBezTo>
                  <a:cubicBezTo>
                    <a:pt x="17180" y="51807"/>
                    <a:pt x="17722" y="51893"/>
                    <a:pt x="18263" y="51893"/>
                  </a:cubicBezTo>
                  <a:cubicBezTo>
                    <a:pt x="18461" y="51893"/>
                    <a:pt x="18659" y="51882"/>
                    <a:pt x="18857" y="51857"/>
                  </a:cubicBezTo>
                  <a:lnTo>
                    <a:pt x="18672" y="50286"/>
                  </a:lnTo>
                  <a:cubicBezTo>
                    <a:pt x="18483" y="50313"/>
                    <a:pt x="18293" y="50324"/>
                    <a:pt x="18104" y="50324"/>
                  </a:cubicBezTo>
                  <a:cubicBezTo>
                    <a:pt x="17646" y="50324"/>
                    <a:pt x="17189" y="50259"/>
                    <a:pt x="16731" y="50193"/>
                  </a:cubicBezTo>
                  <a:cubicBezTo>
                    <a:pt x="15622" y="49916"/>
                    <a:pt x="14605" y="49454"/>
                    <a:pt x="13589" y="48899"/>
                  </a:cubicBezTo>
                  <a:cubicBezTo>
                    <a:pt x="15067" y="47697"/>
                    <a:pt x="16362" y="46403"/>
                    <a:pt x="17378" y="44832"/>
                  </a:cubicBezTo>
                  <a:cubicBezTo>
                    <a:pt x="18303" y="43445"/>
                    <a:pt x="19412" y="38731"/>
                    <a:pt x="20244" y="33278"/>
                  </a:cubicBezTo>
                  <a:cubicBezTo>
                    <a:pt x="20706" y="30042"/>
                    <a:pt x="21168" y="26530"/>
                    <a:pt x="21353" y="23387"/>
                  </a:cubicBezTo>
                  <a:cubicBezTo>
                    <a:pt x="21630" y="18950"/>
                    <a:pt x="21538" y="15068"/>
                    <a:pt x="20798" y="13404"/>
                  </a:cubicBezTo>
                  <a:cubicBezTo>
                    <a:pt x="19874" y="11278"/>
                    <a:pt x="18857" y="9152"/>
                    <a:pt x="17656" y="7211"/>
                  </a:cubicBezTo>
                  <a:cubicBezTo>
                    <a:pt x="15715" y="4068"/>
                    <a:pt x="13311" y="1018"/>
                    <a:pt x="11185" y="186"/>
                  </a:cubicBezTo>
                  <a:cubicBezTo>
                    <a:pt x="10908" y="93"/>
                    <a:pt x="10538" y="1"/>
                    <a:pt x="10168" y="1"/>
                  </a:cubicBez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7"/>
            <p:cNvSpPr/>
            <p:nvPr/>
          </p:nvSpPr>
          <p:spPr>
            <a:xfrm>
              <a:off x="566675" y="1890375"/>
              <a:ext cx="540775" cy="1310300"/>
            </a:xfrm>
            <a:custGeom>
              <a:avLst/>
              <a:gdLst/>
              <a:ahLst/>
              <a:cxnLst/>
              <a:rect l="l" t="t" r="r" b="b"/>
              <a:pathLst>
                <a:path w="21631" h="52412" extrusionOk="0">
                  <a:moveTo>
                    <a:pt x="10168" y="1480"/>
                  </a:moveTo>
                  <a:cubicBezTo>
                    <a:pt x="11555" y="1480"/>
                    <a:pt x="13773" y="4068"/>
                    <a:pt x="15899" y="7303"/>
                  </a:cubicBezTo>
                  <a:cubicBezTo>
                    <a:pt x="16362" y="7950"/>
                    <a:pt x="16731" y="8597"/>
                    <a:pt x="17101" y="9337"/>
                  </a:cubicBezTo>
                  <a:cubicBezTo>
                    <a:pt x="18025" y="10816"/>
                    <a:pt x="18765" y="12387"/>
                    <a:pt x="19412" y="13959"/>
                  </a:cubicBezTo>
                  <a:cubicBezTo>
                    <a:pt x="20059" y="15530"/>
                    <a:pt x="20151" y="19043"/>
                    <a:pt x="19874" y="23202"/>
                  </a:cubicBezTo>
                  <a:cubicBezTo>
                    <a:pt x="19689" y="25513"/>
                    <a:pt x="19412" y="27916"/>
                    <a:pt x="19135" y="30320"/>
                  </a:cubicBezTo>
                  <a:cubicBezTo>
                    <a:pt x="18210" y="36605"/>
                    <a:pt x="17009" y="42429"/>
                    <a:pt x="16084" y="43908"/>
                  </a:cubicBezTo>
                  <a:lnTo>
                    <a:pt x="15992" y="44000"/>
                  </a:lnTo>
                  <a:cubicBezTo>
                    <a:pt x="14975" y="45571"/>
                    <a:pt x="13589" y="46958"/>
                    <a:pt x="12110" y="48067"/>
                  </a:cubicBezTo>
                  <a:cubicBezTo>
                    <a:pt x="10446" y="47050"/>
                    <a:pt x="9059" y="45756"/>
                    <a:pt x="7858" y="44370"/>
                  </a:cubicBezTo>
                  <a:cubicBezTo>
                    <a:pt x="6286" y="42336"/>
                    <a:pt x="3513" y="32076"/>
                    <a:pt x="2311" y="23942"/>
                  </a:cubicBezTo>
                  <a:cubicBezTo>
                    <a:pt x="1664" y="19874"/>
                    <a:pt x="1387" y="16362"/>
                    <a:pt x="1942" y="14698"/>
                  </a:cubicBezTo>
                  <a:cubicBezTo>
                    <a:pt x="2866" y="11833"/>
                    <a:pt x="4160" y="8967"/>
                    <a:pt x="5639" y="6287"/>
                  </a:cubicBezTo>
                  <a:cubicBezTo>
                    <a:pt x="7210" y="3606"/>
                    <a:pt x="8967" y="1572"/>
                    <a:pt x="10168" y="1480"/>
                  </a:cubicBezTo>
                  <a:close/>
                  <a:moveTo>
                    <a:pt x="10076" y="1"/>
                  </a:moveTo>
                  <a:cubicBezTo>
                    <a:pt x="9706" y="1"/>
                    <a:pt x="9429" y="93"/>
                    <a:pt x="9059" y="278"/>
                  </a:cubicBezTo>
                  <a:cubicBezTo>
                    <a:pt x="7395" y="1018"/>
                    <a:pt x="5639" y="3329"/>
                    <a:pt x="4160" y="5917"/>
                  </a:cubicBezTo>
                  <a:cubicBezTo>
                    <a:pt x="2681" y="8597"/>
                    <a:pt x="1480" y="11370"/>
                    <a:pt x="555" y="14236"/>
                  </a:cubicBezTo>
                  <a:cubicBezTo>
                    <a:pt x="1" y="16085"/>
                    <a:pt x="185" y="19874"/>
                    <a:pt x="832" y="24219"/>
                  </a:cubicBezTo>
                  <a:cubicBezTo>
                    <a:pt x="2127" y="32631"/>
                    <a:pt x="4992" y="43168"/>
                    <a:pt x="6656" y="45294"/>
                  </a:cubicBezTo>
                  <a:cubicBezTo>
                    <a:pt x="7858" y="46681"/>
                    <a:pt x="9244" y="47975"/>
                    <a:pt x="10723" y="48991"/>
                  </a:cubicBezTo>
                  <a:cubicBezTo>
                    <a:pt x="9799" y="49639"/>
                    <a:pt x="8782" y="50193"/>
                    <a:pt x="7673" y="50563"/>
                  </a:cubicBezTo>
                  <a:cubicBezTo>
                    <a:pt x="7118" y="50748"/>
                    <a:pt x="6471" y="50840"/>
                    <a:pt x="5824" y="50840"/>
                  </a:cubicBezTo>
                  <a:lnTo>
                    <a:pt x="5824" y="52412"/>
                  </a:lnTo>
                  <a:lnTo>
                    <a:pt x="6009" y="52412"/>
                  </a:lnTo>
                  <a:cubicBezTo>
                    <a:pt x="6656" y="52412"/>
                    <a:pt x="7303" y="52227"/>
                    <a:pt x="8042" y="52042"/>
                  </a:cubicBezTo>
                  <a:cubicBezTo>
                    <a:pt x="9521" y="51580"/>
                    <a:pt x="10908" y="50840"/>
                    <a:pt x="12202" y="49916"/>
                  </a:cubicBezTo>
                  <a:cubicBezTo>
                    <a:pt x="13589" y="50748"/>
                    <a:pt x="15067" y="51302"/>
                    <a:pt x="16639" y="51672"/>
                  </a:cubicBezTo>
                  <a:cubicBezTo>
                    <a:pt x="17180" y="51807"/>
                    <a:pt x="17722" y="51893"/>
                    <a:pt x="18263" y="51893"/>
                  </a:cubicBezTo>
                  <a:cubicBezTo>
                    <a:pt x="18461" y="51893"/>
                    <a:pt x="18659" y="51882"/>
                    <a:pt x="18857" y="51857"/>
                  </a:cubicBezTo>
                  <a:lnTo>
                    <a:pt x="18672" y="50286"/>
                  </a:lnTo>
                  <a:cubicBezTo>
                    <a:pt x="18483" y="50313"/>
                    <a:pt x="18293" y="50324"/>
                    <a:pt x="18104" y="50324"/>
                  </a:cubicBezTo>
                  <a:cubicBezTo>
                    <a:pt x="17646" y="50324"/>
                    <a:pt x="17189" y="50259"/>
                    <a:pt x="16731" y="50193"/>
                  </a:cubicBezTo>
                  <a:cubicBezTo>
                    <a:pt x="15622" y="49916"/>
                    <a:pt x="14605" y="49454"/>
                    <a:pt x="13589" y="48899"/>
                  </a:cubicBezTo>
                  <a:cubicBezTo>
                    <a:pt x="15067" y="47697"/>
                    <a:pt x="16362" y="46403"/>
                    <a:pt x="17378" y="44832"/>
                  </a:cubicBezTo>
                  <a:cubicBezTo>
                    <a:pt x="18303" y="43445"/>
                    <a:pt x="19412" y="38731"/>
                    <a:pt x="20244" y="33278"/>
                  </a:cubicBezTo>
                  <a:cubicBezTo>
                    <a:pt x="20706" y="30042"/>
                    <a:pt x="21168" y="26530"/>
                    <a:pt x="21353" y="23387"/>
                  </a:cubicBezTo>
                  <a:cubicBezTo>
                    <a:pt x="21630" y="18950"/>
                    <a:pt x="21538" y="15068"/>
                    <a:pt x="20798" y="13404"/>
                  </a:cubicBezTo>
                  <a:cubicBezTo>
                    <a:pt x="19874" y="11278"/>
                    <a:pt x="18857" y="9152"/>
                    <a:pt x="17656" y="7211"/>
                  </a:cubicBezTo>
                  <a:cubicBezTo>
                    <a:pt x="15715" y="4068"/>
                    <a:pt x="13311" y="1018"/>
                    <a:pt x="11185" y="186"/>
                  </a:cubicBezTo>
                  <a:cubicBezTo>
                    <a:pt x="10908" y="93"/>
                    <a:pt x="10538" y="1"/>
                    <a:pt x="10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7"/>
            <p:cNvSpPr/>
            <p:nvPr/>
          </p:nvSpPr>
          <p:spPr>
            <a:xfrm>
              <a:off x="562050" y="1878825"/>
              <a:ext cx="552325" cy="614725"/>
            </a:xfrm>
            <a:custGeom>
              <a:avLst/>
              <a:gdLst/>
              <a:ahLst/>
              <a:cxnLst/>
              <a:rect l="l" t="t" r="r" b="b"/>
              <a:pathLst>
                <a:path w="22093" h="24589" extrusionOk="0">
                  <a:moveTo>
                    <a:pt x="10261" y="1"/>
                  </a:moveTo>
                  <a:lnTo>
                    <a:pt x="9429" y="93"/>
                  </a:lnTo>
                  <a:lnTo>
                    <a:pt x="7765" y="1110"/>
                  </a:lnTo>
                  <a:lnTo>
                    <a:pt x="5362" y="3791"/>
                  </a:lnTo>
                  <a:lnTo>
                    <a:pt x="2681" y="8597"/>
                  </a:lnTo>
                  <a:lnTo>
                    <a:pt x="833" y="13127"/>
                  </a:lnTo>
                  <a:lnTo>
                    <a:pt x="278" y="14513"/>
                  </a:lnTo>
                  <a:lnTo>
                    <a:pt x="1" y="15992"/>
                  </a:lnTo>
                  <a:lnTo>
                    <a:pt x="93" y="20799"/>
                  </a:lnTo>
                  <a:lnTo>
                    <a:pt x="555" y="24126"/>
                  </a:lnTo>
                  <a:lnTo>
                    <a:pt x="740" y="24496"/>
                  </a:lnTo>
                  <a:lnTo>
                    <a:pt x="1110" y="24589"/>
                  </a:lnTo>
                  <a:lnTo>
                    <a:pt x="2404" y="24404"/>
                  </a:lnTo>
                  <a:lnTo>
                    <a:pt x="2774" y="24219"/>
                  </a:lnTo>
                  <a:lnTo>
                    <a:pt x="2774" y="23849"/>
                  </a:lnTo>
                  <a:lnTo>
                    <a:pt x="2404" y="20799"/>
                  </a:lnTo>
                  <a:lnTo>
                    <a:pt x="2219" y="16362"/>
                  </a:lnTo>
                  <a:lnTo>
                    <a:pt x="2496" y="15160"/>
                  </a:lnTo>
                  <a:lnTo>
                    <a:pt x="3236" y="13034"/>
                  </a:lnTo>
                  <a:lnTo>
                    <a:pt x="5269" y="8597"/>
                  </a:lnTo>
                  <a:lnTo>
                    <a:pt x="7488" y="4807"/>
                  </a:lnTo>
                  <a:lnTo>
                    <a:pt x="9059" y="2959"/>
                  </a:lnTo>
                  <a:lnTo>
                    <a:pt x="9984" y="2312"/>
                  </a:lnTo>
                  <a:lnTo>
                    <a:pt x="10261" y="2219"/>
                  </a:lnTo>
                  <a:lnTo>
                    <a:pt x="10723" y="2219"/>
                  </a:lnTo>
                  <a:lnTo>
                    <a:pt x="11648" y="2774"/>
                  </a:lnTo>
                  <a:lnTo>
                    <a:pt x="13404" y="4530"/>
                  </a:lnTo>
                  <a:lnTo>
                    <a:pt x="15992" y="8135"/>
                  </a:lnTo>
                  <a:lnTo>
                    <a:pt x="18303" y="12387"/>
                  </a:lnTo>
                  <a:lnTo>
                    <a:pt x="19227" y="14513"/>
                  </a:lnTo>
                  <a:lnTo>
                    <a:pt x="19597" y="15622"/>
                  </a:lnTo>
                  <a:lnTo>
                    <a:pt x="19782" y="20059"/>
                  </a:lnTo>
                  <a:lnTo>
                    <a:pt x="19689" y="23110"/>
                  </a:lnTo>
                  <a:lnTo>
                    <a:pt x="19689" y="23479"/>
                  </a:lnTo>
                  <a:lnTo>
                    <a:pt x="20059" y="23572"/>
                  </a:lnTo>
                  <a:lnTo>
                    <a:pt x="21353" y="23757"/>
                  </a:lnTo>
                  <a:lnTo>
                    <a:pt x="21723" y="23572"/>
                  </a:lnTo>
                  <a:lnTo>
                    <a:pt x="21908" y="23294"/>
                  </a:lnTo>
                  <a:lnTo>
                    <a:pt x="22093" y="19874"/>
                  </a:lnTo>
                  <a:lnTo>
                    <a:pt x="21815" y="15068"/>
                  </a:lnTo>
                  <a:lnTo>
                    <a:pt x="21353" y="13589"/>
                  </a:lnTo>
                  <a:lnTo>
                    <a:pt x="20799" y="12295"/>
                  </a:lnTo>
                  <a:lnTo>
                    <a:pt x="18580" y="8043"/>
                  </a:lnTo>
                  <a:lnTo>
                    <a:pt x="15437" y="3328"/>
                  </a:lnTo>
                  <a:lnTo>
                    <a:pt x="12757" y="833"/>
                  </a:lnTo>
                  <a:lnTo>
                    <a:pt x="11093" y="1"/>
                  </a:lnTo>
                  <a:close/>
                </a:path>
              </a:pathLst>
            </a:custGeom>
            <a:solidFill>
              <a:srgbClr val="917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56"/>
          <p:cNvSpPr txBox="1">
            <a:spLocks noGrp="1"/>
          </p:cNvSpPr>
          <p:nvPr>
            <p:ph type="title"/>
          </p:nvPr>
        </p:nvSpPr>
        <p:spPr>
          <a:xfrm>
            <a:off x="718500" y="401362"/>
            <a:ext cx="77070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INTERNAL EVALUATION</a:t>
            </a:r>
            <a:endParaRPr/>
          </a:p>
        </p:txBody>
      </p:sp>
      <p:pic>
        <p:nvPicPr>
          <p:cNvPr id="715" name="Google Shape;715;p56"/>
          <p:cNvPicPr preferRelativeResize="0"/>
          <p:nvPr/>
        </p:nvPicPr>
        <p:blipFill>
          <a:blip r:embed="rId3">
            <a:alphaModFix/>
          </a:blip>
          <a:stretch>
            <a:fillRect/>
          </a:stretch>
        </p:blipFill>
        <p:spPr>
          <a:xfrm>
            <a:off x="920058" y="987075"/>
            <a:ext cx="2840267" cy="2621800"/>
          </a:xfrm>
          <a:prstGeom prst="rect">
            <a:avLst/>
          </a:prstGeom>
          <a:noFill/>
          <a:ln>
            <a:noFill/>
          </a:ln>
        </p:spPr>
      </p:pic>
      <p:pic>
        <p:nvPicPr>
          <p:cNvPr id="716" name="Google Shape;716;p56"/>
          <p:cNvPicPr preferRelativeResize="0"/>
          <p:nvPr/>
        </p:nvPicPr>
        <p:blipFill>
          <a:blip r:embed="rId4">
            <a:alphaModFix/>
          </a:blip>
          <a:stretch>
            <a:fillRect/>
          </a:stretch>
        </p:blipFill>
        <p:spPr>
          <a:xfrm>
            <a:off x="5383600" y="987075"/>
            <a:ext cx="2939825" cy="2621800"/>
          </a:xfrm>
          <a:prstGeom prst="rect">
            <a:avLst/>
          </a:prstGeom>
          <a:noFill/>
          <a:ln>
            <a:noFill/>
          </a:ln>
        </p:spPr>
      </p:pic>
      <p:sp>
        <p:nvSpPr>
          <p:cNvPr id="717" name="Google Shape;717;p56"/>
          <p:cNvSpPr/>
          <p:nvPr/>
        </p:nvSpPr>
        <p:spPr>
          <a:xfrm>
            <a:off x="4152438" y="1976225"/>
            <a:ext cx="915226" cy="580401"/>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6"/>
          <p:cNvSpPr/>
          <p:nvPr/>
        </p:nvSpPr>
        <p:spPr>
          <a:xfrm>
            <a:off x="820500" y="3702000"/>
            <a:ext cx="7503000" cy="1120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6"/>
          <p:cNvSpPr txBox="1"/>
          <p:nvPr/>
        </p:nvSpPr>
        <p:spPr>
          <a:xfrm>
            <a:off x="1069850" y="3731250"/>
            <a:ext cx="6606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Montserrat"/>
                <a:ea typeface="Montserrat"/>
                <a:cs typeface="Montserrat"/>
                <a:sym typeface="Montserrat"/>
              </a:rPr>
              <a:t>Neilson’s Heuristic Violations</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Visibility of system status</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Match between system and the real world</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Help and documentation</a:t>
            </a:r>
            <a:endParaRPr>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57"/>
          <p:cNvSpPr txBox="1">
            <a:spLocks noGrp="1"/>
          </p:cNvSpPr>
          <p:nvPr>
            <p:ph type="title"/>
          </p:nvPr>
        </p:nvSpPr>
        <p:spPr>
          <a:xfrm>
            <a:off x="718500" y="347290"/>
            <a:ext cx="7707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USABILITY TESTING FEEDBACK</a:t>
            </a:r>
            <a:endParaRPr/>
          </a:p>
        </p:txBody>
      </p:sp>
      <p:grpSp>
        <p:nvGrpSpPr>
          <p:cNvPr id="725" name="Google Shape;725;p57"/>
          <p:cNvGrpSpPr/>
          <p:nvPr/>
        </p:nvGrpSpPr>
        <p:grpSpPr>
          <a:xfrm>
            <a:off x="295583" y="889050"/>
            <a:ext cx="1962250" cy="3719200"/>
            <a:chOff x="1723900" y="590200"/>
            <a:chExt cx="1962250" cy="3719200"/>
          </a:xfrm>
        </p:grpSpPr>
        <p:sp>
          <p:nvSpPr>
            <p:cNvPr id="726" name="Google Shape;726;p57"/>
            <p:cNvSpPr/>
            <p:nvPr/>
          </p:nvSpPr>
          <p:spPr>
            <a:xfrm>
              <a:off x="2009100" y="3610525"/>
              <a:ext cx="1169200" cy="698875"/>
            </a:xfrm>
            <a:custGeom>
              <a:avLst/>
              <a:gdLst/>
              <a:ahLst/>
              <a:cxnLst/>
              <a:rect l="l" t="t" r="r" b="b"/>
              <a:pathLst>
                <a:path w="46768" h="27955" extrusionOk="0">
                  <a:moveTo>
                    <a:pt x="23245" y="0"/>
                  </a:moveTo>
                  <a:cubicBezTo>
                    <a:pt x="10430" y="0"/>
                    <a:pt x="67" y="6180"/>
                    <a:pt x="34" y="13877"/>
                  </a:cubicBezTo>
                  <a:cubicBezTo>
                    <a:pt x="1" y="21583"/>
                    <a:pt x="10442" y="27887"/>
                    <a:pt x="23317" y="27954"/>
                  </a:cubicBezTo>
                  <a:cubicBezTo>
                    <a:pt x="23352" y="27954"/>
                    <a:pt x="23386" y="27954"/>
                    <a:pt x="23421" y="27954"/>
                  </a:cubicBezTo>
                  <a:cubicBezTo>
                    <a:pt x="36283" y="27954"/>
                    <a:pt x="46701" y="21762"/>
                    <a:pt x="46734" y="14077"/>
                  </a:cubicBezTo>
                  <a:cubicBezTo>
                    <a:pt x="46767" y="6372"/>
                    <a:pt x="36360" y="67"/>
                    <a:pt x="23451" y="1"/>
                  </a:cubicBezTo>
                  <a:cubicBezTo>
                    <a:pt x="23382" y="0"/>
                    <a:pt x="23313" y="0"/>
                    <a:pt x="23245"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7"/>
            <p:cNvSpPr/>
            <p:nvPr/>
          </p:nvSpPr>
          <p:spPr>
            <a:xfrm>
              <a:off x="1723900" y="590200"/>
              <a:ext cx="546250" cy="413800"/>
            </a:xfrm>
            <a:custGeom>
              <a:avLst/>
              <a:gdLst/>
              <a:ahLst/>
              <a:cxnLst/>
              <a:rect l="l" t="t" r="r" b="b"/>
              <a:pathLst>
                <a:path w="21850" h="16552" extrusionOk="0">
                  <a:moveTo>
                    <a:pt x="10125" y="1"/>
                  </a:moveTo>
                  <a:cubicBezTo>
                    <a:pt x="9559" y="1"/>
                    <a:pt x="8918" y="192"/>
                    <a:pt x="8240" y="594"/>
                  </a:cubicBezTo>
                  <a:cubicBezTo>
                    <a:pt x="5972" y="1928"/>
                    <a:pt x="4070" y="5197"/>
                    <a:pt x="4070" y="7833"/>
                  </a:cubicBezTo>
                  <a:lnTo>
                    <a:pt x="4070" y="9367"/>
                  </a:lnTo>
                  <a:cubicBezTo>
                    <a:pt x="4070" y="9934"/>
                    <a:pt x="4204" y="10568"/>
                    <a:pt x="4404" y="11102"/>
                  </a:cubicBezTo>
                  <a:lnTo>
                    <a:pt x="1535" y="12770"/>
                  </a:lnTo>
                  <a:cubicBezTo>
                    <a:pt x="634" y="13370"/>
                    <a:pt x="34" y="14371"/>
                    <a:pt x="1" y="15438"/>
                  </a:cubicBezTo>
                  <a:cubicBezTo>
                    <a:pt x="1" y="16160"/>
                    <a:pt x="365" y="16552"/>
                    <a:pt x="881" y="16552"/>
                  </a:cubicBezTo>
                  <a:cubicBezTo>
                    <a:pt x="1080" y="16552"/>
                    <a:pt x="1302" y="16493"/>
                    <a:pt x="1535" y="16372"/>
                  </a:cubicBezTo>
                  <a:lnTo>
                    <a:pt x="20315" y="5531"/>
                  </a:lnTo>
                  <a:cubicBezTo>
                    <a:pt x="21216" y="4931"/>
                    <a:pt x="21816" y="3930"/>
                    <a:pt x="21850" y="2796"/>
                  </a:cubicBezTo>
                  <a:cubicBezTo>
                    <a:pt x="21826" y="2130"/>
                    <a:pt x="21480" y="1718"/>
                    <a:pt x="20969" y="1718"/>
                  </a:cubicBezTo>
                  <a:cubicBezTo>
                    <a:pt x="20763" y="1718"/>
                    <a:pt x="20531" y="1785"/>
                    <a:pt x="20282" y="1928"/>
                  </a:cubicBezTo>
                  <a:lnTo>
                    <a:pt x="16813" y="3930"/>
                  </a:lnTo>
                  <a:cubicBezTo>
                    <a:pt x="16813" y="3763"/>
                    <a:pt x="16846" y="3630"/>
                    <a:pt x="16846" y="3463"/>
                  </a:cubicBezTo>
                  <a:lnTo>
                    <a:pt x="16846" y="2462"/>
                  </a:lnTo>
                  <a:cubicBezTo>
                    <a:pt x="16846" y="1199"/>
                    <a:pt x="16215" y="463"/>
                    <a:pt x="15283" y="463"/>
                  </a:cubicBezTo>
                  <a:cubicBezTo>
                    <a:pt x="14911" y="463"/>
                    <a:pt x="14491" y="580"/>
                    <a:pt x="14044" y="828"/>
                  </a:cubicBezTo>
                  <a:cubicBezTo>
                    <a:pt x="13377" y="1261"/>
                    <a:pt x="12810" y="1795"/>
                    <a:pt x="12376" y="2429"/>
                  </a:cubicBezTo>
                  <a:cubicBezTo>
                    <a:pt x="12217" y="881"/>
                    <a:pt x="11343" y="1"/>
                    <a:pt x="10125" y="1"/>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7"/>
            <p:cNvSpPr/>
            <p:nvPr/>
          </p:nvSpPr>
          <p:spPr>
            <a:xfrm>
              <a:off x="2195900" y="792150"/>
              <a:ext cx="412825" cy="312175"/>
            </a:xfrm>
            <a:custGeom>
              <a:avLst/>
              <a:gdLst/>
              <a:ahLst/>
              <a:cxnLst/>
              <a:rect l="l" t="t" r="r" b="b"/>
              <a:pathLst>
                <a:path w="16513" h="12487" extrusionOk="0">
                  <a:moveTo>
                    <a:pt x="7716" y="1"/>
                  </a:moveTo>
                  <a:cubicBezTo>
                    <a:pt x="7284" y="1"/>
                    <a:pt x="6793" y="147"/>
                    <a:pt x="6272" y="455"/>
                  </a:cubicBezTo>
                  <a:cubicBezTo>
                    <a:pt x="4404" y="1656"/>
                    <a:pt x="3236" y="3691"/>
                    <a:pt x="3103" y="5892"/>
                  </a:cubicBezTo>
                  <a:lnTo>
                    <a:pt x="3103" y="7027"/>
                  </a:lnTo>
                  <a:cubicBezTo>
                    <a:pt x="3103" y="7494"/>
                    <a:pt x="3170" y="7961"/>
                    <a:pt x="3336" y="8361"/>
                  </a:cubicBezTo>
                  <a:lnTo>
                    <a:pt x="1168" y="9628"/>
                  </a:lnTo>
                  <a:cubicBezTo>
                    <a:pt x="468" y="10062"/>
                    <a:pt x="67" y="10829"/>
                    <a:pt x="1" y="11663"/>
                  </a:cubicBezTo>
                  <a:cubicBezTo>
                    <a:pt x="1" y="12184"/>
                    <a:pt x="287" y="12487"/>
                    <a:pt x="668" y="12487"/>
                  </a:cubicBezTo>
                  <a:cubicBezTo>
                    <a:pt x="823" y="12487"/>
                    <a:pt x="994" y="12437"/>
                    <a:pt x="1168" y="12330"/>
                  </a:cubicBezTo>
                  <a:lnTo>
                    <a:pt x="15345" y="4124"/>
                  </a:lnTo>
                  <a:cubicBezTo>
                    <a:pt x="16079" y="3657"/>
                    <a:pt x="16479" y="2890"/>
                    <a:pt x="16513" y="2056"/>
                  </a:cubicBezTo>
                  <a:cubicBezTo>
                    <a:pt x="16513" y="1535"/>
                    <a:pt x="16243" y="1233"/>
                    <a:pt x="15860" y="1233"/>
                  </a:cubicBezTo>
                  <a:cubicBezTo>
                    <a:pt x="15704" y="1233"/>
                    <a:pt x="15529" y="1283"/>
                    <a:pt x="15345" y="1389"/>
                  </a:cubicBezTo>
                  <a:lnTo>
                    <a:pt x="12743" y="2890"/>
                  </a:lnTo>
                  <a:cubicBezTo>
                    <a:pt x="12743" y="2790"/>
                    <a:pt x="12777" y="2657"/>
                    <a:pt x="12777" y="2557"/>
                  </a:cubicBezTo>
                  <a:lnTo>
                    <a:pt x="12777" y="1823"/>
                  </a:lnTo>
                  <a:cubicBezTo>
                    <a:pt x="12777" y="878"/>
                    <a:pt x="12292" y="335"/>
                    <a:pt x="11594" y="335"/>
                  </a:cubicBezTo>
                  <a:cubicBezTo>
                    <a:pt x="11306" y="335"/>
                    <a:pt x="10983" y="427"/>
                    <a:pt x="10642" y="622"/>
                  </a:cubicBezTo>
                  <a:cubicBezTo>
                    <a:pt x="10141" y="889"/>
                    <a:pt x="9741" y="1322"/>
                    <a:pt x="9407" y="1823"/>
                  </a:cubicBezTo>
                  <a:cubicBezTo>
                    <a:pt x="9294" y="664"/>
                    <a:pt x="8639" y="1"/>
                    <a:pt x="7716" y="1"/>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7"/>
            <p:cNvSpPr/>
            <p:nvPr/>
          </p:nvSpPr>
          <p:spPr>
            <a:xfrm>
              <a:off x="2356025" y="2383825"/>
              <a:ext cx="552925" cy="1419825"/>
            </a:xfrm>
            <a:custGeom>
              <a:avLst/>
              <a:gdLst/>
              <a:ahLst/>
              <a:cxnLst/>
              <a:rect l="l" t="t" r="r" b="b"/>
              <a:pathLst>
                <a:path w="22117" h="56793" extrusionOk="0">
                  <a:moveTo>
                    <a:pt x="1768" y="0"/>
                  </a:moveTo>
                  <a:cubicBezTo>
                    <a:pt x="1168" y="2602"/>
                    <a:pt x="200" y="13877"/>
                    <a:pt x="100" y="19047"/>
                  </a:cubicBezTo>
                  <a:cubicBezTo>
                    <a:pt x="0" y="24217"/>
                    <a:pt x="1001" y="25585"/>
                    <a:pt x="1868" y="27220"/>
                  </a:cubicBezTo>
                  <a:cubicBezTo>
                    <a:pt x="2435" y="28287"/>
                    <a:pt x="13210" y="44198"/>
                    <a:pt x="14844" y="46433"/>
                  </a:cubicBezTo>
                  <a:cubicBezTo>
                    <a:pt x="16112" y="48135"/>
                    <a:pt x="16746" y="50236"/>
                    <a:pt x="16579" y="52304"/>
                  </a:cubicBezTo>
                  <a:cubicBezTo>
                    <a:pt x="16412" y="53305"/>
                    <a:pt x="16245" y="54272"/>
                    <a:pt x="15978" y="55273"/>
                  </a:cubicBezTo>
                  <a:cubicBezTo>
                    <a:pt x="15912" y="55573"/>
                    <a:pt x="15912" y="55873"/>
                    <a:pt x="15978" y="56107"/>
                  </a:cubicBezTo>
                  <a:cubicBezTo>
                    <a:pt x="16179" y="56441"/>
                    <a:pt x="16445" y="56707"/>
                    <a:pt x="16812" y="56741"/>
                  </a:cubicBezTo>
                  <a:cubicBezTo>
                    <a:pt x="16970" y="56776"/>
                    <a:pt x="17130" y="56792"/>
                    <a:pt x="17290" y="56792"/>
                  </a:cubicBezTo>
                  <a:cubicBezTo>
                    <a:pt x="17739" y="56792"/>
                    <a:pt x="18187" y="56662"/>
                    <a:pt x="18580" y="56441"/>
                  </a:cubicBezTo>
                  <a:cubicBezTo>
                    <a:pt x="19081" y="56140"/>
                    <a:pt x="19581" y="55740"/>
                    <a:pt x="19948" y="55273"/>
                  </a:cubicBezTo>
                  <a:cubicBezTo>
                    <a:pt x="21449" y="53538"/>
                    <a:pt x="22116" y="51237"/>
                    <a:pt x="21783" y="48968"/>
                  </a:cubicBezTo>
                  <a:cubicBezTo>
                    <a:pt x="21649" y="48468"/>
                    <a:pt x="21482" y="47968"/>
                    <a:pt x="21249" y="47534"/>
                  </a:cubicBezTo>
                  <a:cubicBezTo>
                    <a:pt x="20982" y="46800"/>
                    <a:pt x="20715" y="46133"/>
                    <a:pt x="20448" y="45466"/>
                  </a:cubicBezTo>
                  <a:cubicBezTo>
                    <a:pt x="19781" y="43865"/>
                    <a:pt x="16412" y="33224"/>
                    <a:pt x="15245" y="30622"/>
                  </a:cubicBezTo>
                  <a:cubicBezTo>
                    <a:pt x="13610" y="27086"/>
                    <a:pt x="10641" y="23917"/>
                    <a:pt x="10641" y="23917"/>
                  </a:cubicBezTo>
                  <a:lnTo>
                    <a:pt x="14311" y="2735"/>
                  </a:lnTo>
                  <a:lnTo>
                    <a:pt x="17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7"/>
            <p:cNvSpPr/>
            <p:nvPr/>
          </p:nvSpPr>
          <p:spPr>
            <a:xfrm>
              <a:off x="2311000" y="2398000"/>
              <a:ext cx="559575" cy="1169400"/>
            </a:xfrm>
            <a:custGeom>
              <a:avLst/>
              <a:gdLst/>
              <a:ahLst/>
              <a:cxnLst/>
              <a:rect l="l" t="t" r="r" b="b"/>
              <a:pathLst>
                <a:path w="22383" h="46776" extrusionOk="0">
                  <a:moveTo>
                    <a:pt x="1835" y="0"/>
                  </a:moveTo>
                  <a:cubicBezTo>
                    <a:pt x="1835" y="0"/>
                    <a:pt x="1568" y="4503"/>
                    <a:pt x="1067" y="12009"/>
                  </a:cubicBezTo>
                  <a:cubicBezTo>
                    <a:pt x="634" y="18814"/>
                    <a:pt x="0" y="21949"/>
                    <a:pt x="2535" y="26386"/>
                  </a:cubicBezTo>
                  <a:cubicBezTo>
                    <a:pt x="4803" y="30355"/>
                    <a:pt x="15745" y="45366"/>
                    <a:pt x="16812" y="46767"/>
                  </a:cubicBezTo>
                  <a:cubicBezTo>
                    <a:pt x="16812" y="46767"/>
                    <a:pt x="16916" y="46776"/>
                    <a:pt x="17098" y="46776"/>
                  </a:cubicBezTo>
                  <a:cubicBezTo>
                    <a:pt x="17988" y="46776"/>
                    <a:pt x="20749" y="46569"/>
                    <a:pt x="22383" y="44132"/>
                  </a:cubicBezTo>
                  <a:cubicBezTo>
                    <a:pt x="22383" y="44132"/>
                    <a:pt x="20548" y="38161"/>
                    <a:pt x="18680" y="33491"/>
                  </a:cubicBezTo>
                  <a:cubicBezTo>
                    <a:pt x="16812" y="28821"/>
                    <a:pt x="14877" y="24318"/>
                    <a:pt x="14877" y="24318"/>
                  </a:cubicBezTo>
                  <a:lnTo>
                    <a:pt x="20715" y="4537"/>
                  </a:lnTo>
                  <a:lnTo>
                    <a:pt x="18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7"/>
            <p:cNvSpPr/>
            <p:nvPr/>
          </p:nvSpPr>
          <p:spPr>
            <a:xfrm>
              <a:off x="2401875" y="2458875"/>
              <a:ext cx="426175" cy="1066625"/>
            </a:xfrm>
            <a:custGeom>
              <a:avLst/>
              <a:gdLst/>
              <a:ahLst/>
              <a:cxnLst/>
              <a:rect l="l" t="t" r="r" b="b"/>
              <a:pathLst>
                <a:path w="17047" h="42665" extrusionOk="0">
                  <a:moveTo>
                    <a:pt x="1" y="0"/>
                  </a:moveTo>
                  <a:lnTo>
                    <a:pt x="1" y="0"/>
                  </a:lnTo>
                  <a:cubicBezTo>
                    <a:pt x="835" y="5771"/>
                    <a:pt x="7073" y="9540"/>
                    <a:pt x="7073" y="9540"/>
                  </a:cubicBezTo>
                  <a:cubicBezTo>
                    <a:pt x="7073" y="9540"/>
                    <a:pt x="4037" y="23083"/>
                    <a:pt x="3704" y="24951"/>
                  </a:cubicBezTo>
                  <a:cubicBezTo>
                    <a:pt x="3604" y="25452"/>
                    <a:pt x="3503" y="27453"/>
                    <a:pt x="3370" y="30255"/>
                  </a:cubicBezTo>
                  <a:cubicBezTo>
                    <a:pt x="6372" y="34792"/>
                    <a:pt x="10041" y="39996"/>
                    <a:pt x="11943" y="42664"/>
                  </a:cubicBezTo>
                  <a:cubicBezTo>
                    <a:pt x="12243" y="41630"/>
                    <a:pt x="12510" y="40596"/>
                    <a:pt x="12777" y="39495"/>
                  </a:cubicBezTo>
                  <a:cubicBezTo>
                    <a:pt x="14044" y="34258"/>
                    <a:pt x="13577" y="29922"/>
                    <a:pt x="13711" y="29421"/>
                  </a:cubicBezTo>
                  <a:cubicBezTo>
                    <a:pt x="13744" y="29288"/>
                    <a:pt x="13844" y="28988"/>
                    <a:pt x="13978" y="28587"/>
                  </a:cubicBezTo>
                  <a:lnTo>
                    <a:pt x="11209" y="21816"/>
                  </a:lnTo>
                  <a:lnTo>
                    <a:pt x="17046" y="206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7"/>
            <p:cNvSpPr/>
            <p:nvPr/>
          </p:nvSpPr>
          <p:spPr>
            <a:xfrm>
              <a:off x="2421075" y="2553100"/>
              <a:ext cx="140950" cy="640475"/>
            </a:xfrm>
            <a:custGeom>
              <a:avLst/>
              <a:gdLst/>
              <a:ahLst/>
              <a:cxnLst/>
              <a:rect l="l" t="t" r="r" b="b"/>
              <a:pathLst>
                <a:path w="5638" h="25619" extrusionOk="0">
                  <a:moveTo>
                    <a:pt x="0" y="1"/>
                  </a:moveTo>
                  <a:lnTo>
                    <a:pt x="0" y="1"/>
                  </a:lnTo>
                  <a:cubicBezTo>
                    <a:pt x="267" y="1001"/>
                    <a:pt x="667" y="1969"/>
                    <a:pt x="1268" y="2836"/>
                  </a:cubicBezTo>
                  <a:cubicBezTo>
                    <a:pt x="1968" y="3903"/>
                    <a:pt x="2969" y="4671"/>
                    <a:pt x="4103" y="5238"/>
                  </a:cubicBezTo>
                  <a:cubicBezTo>
                    <a:pt x="4103" y="5238"/>
                    <a:pt x="2302" y="16946"/>
                    <a:pt x="1968" y="19181"/>
                  </a:cubicBezTo>
                  <a:cubicBezTo>
                    <a:pt x="1568" y="21850"/>
                    <a:pt x="2102" y="25619"/>
                    <a:pt x="2102" y="25619"/>
                  </a:cubicBezTo>
                  <a:lnTo>
                    <a:pt x="5638" y="4771"/>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7"/>
            <p:cNvSpPr/>
            <p:nvPr/>
          </p:nvSpPr>
          <p:spPr>
            <a:xfrm>
              <a:off x="2669575" y="3655475"/>
              <a:ext cx="284400" cy="272825"/>
            </a:xfrm>
            <a:custGeom>
              <a:avLst/>
              <a:gdLst/>
              <a:ahLst/>
              <a:cxnLst/>
              <a:rect l="l" t="t" r="r" b="b"/>
              <a:pathLst>
                <a:path w="11376" h="10913" extrusionOk="0">
                  <a:moveTo>
                    <a:pt x="10768" y="1"/>
                  </a:moveTo>
                  <a:cubicBezTo>
                    <a:pt x="10759" y="1"/>
                    <a:pt x="10750" y="2"/>
                    <a:pt x="10742" y="4"/>
                  </a:cubicBezTo>
                  <a:lnTo>
                    <a:pt x="1" y="8710"/>
                  </a:lnTo>
                  <a:cubicBezTo>
                    <a:pt x="67" y="9210"/>
                    <a:pt x="34" y="9577"/>
                    <a:pt x="267" y="9944"/>
                  </a:cubicBezTo>
                  <a:cubicBezTo>
                    <a:pt x="768" y="10411"/>
                    <a:pt x="1402" y="10745"/>
                    <a:pt x="2069" y="10845"/>
                  </a:cubicBezTo>
                  <a:cubicBezTo>
                    <a:pt x="2485" y="10891"/>
                    <a:pt x="2872" y="10912"/>
                    <a:pt x="3234" y="10912"/>
                  </a:cubicBezTo>
                  <a:cubicBezTo>
                    <a:pt x="6033" y="10912"/>
                    <a:pt x="7275" y="9633"/>
                    <a:pt x="8073" y="8510"/>
                  </a:cubicBezTo>
                  <a:cubicBezTo>
                    <a:pt x="9007" y="7209"/>
                    <a:pt x="9074" y="5941"/>
                    <a:pt x="9341" y="5108"/>
                  </a:cubicBezTo>
                  <a:cubicBezTo>
                    <a:pt x="9607" y="4274"/>
                    <a:pt x="10074" y="3506"/>
                    <a:pt x="10608" y="2773"/>
                  </a:cubicBezTo>
                  <a:cubicBezTo>
                    <a:pt x="11008" y="2339"/>
                    <a:pt x="11242" y="1772"/>
                    <a:pt x="11375" y="1205"/>
                  </a:cubicBezTo>
                  <a:cubicBezTo>
                    <a:pt x="11375" y="914"/>
                    <a:pt x="11032" y="1"/>
                    <a:pt x="107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7"/>
            <p:cNvSpPr/>
            <p:nvPr/>
          </p:nvSpPr>
          <p:spPr>
            <a:xfrm>
              <a:off x="2666250" y="3582100"/>
              <a:ext cx="274375" cy="327200"/>
            </a:xfrm>
            <a:custGeom>
              <a:avLst/>
              <a:gdLst/>
              <a:ahLst/>
              <a:cxnLst/>
              <a:rect l="l" t="t" r="r" b="b"/>
              <a:pathLst>
                <a:path w="10975" h="13088" extrusionOk="0">
                  <a:moveTo>
                    <a:pt x="9054" y="0"/>
                  </a:moveTo>
                  <a:cubicBezTo>
                    <a:pt x="9039" y="0"/>
                    <a:pt x="9023" y="1"/>
                    <a:pt x="9007" y="3"/>
                  </a:cubicBezTo>
                  <a:lnTo>
                    <a:pt x="9240" y="604"/>
                  </a:lnTo>
                  <a:cubicBezTo>
                    <a:pt x="9240" y="871"/>
                    <a:pt x="9207" y="1171"/>
                    <a:pt x="9140" y="1471"/>
                  </a:cubicBezTo>
                  <a:cubicBezTo>
                    <a:pt x="9007" y="1938"/>
                    <a:pt x="8840" y="2338"/>
                    <a:pt x="8640" y="2772"/>
                  </a:cubicBezTo>
                  <a:cubicBezTo>
                    <a:pt x="8540" y="2872"/>
                    <a:pt x="8506" y="3006"/>
                    <a:pt x="8473" y="3172"/>
                  </a:cubicBezTo>
                  <a:lnTo>
                    <a:pt x="8239" y="3639"/>
                  </a:lnTo>
                  <a:cubicBezTo>
                    <a:pt x="8139" y="3873"/>
                    <a:pt x="8006" y="4173"/>
                    <a:pt x="7872" y="4440"/>
                  </a:cubicBezTo>
                  <a:cubicBezTo>
                    <a:pt x="7672" y="4974"/>
                    <a:pt x="7372" y="5474"/>
                    <a:pt x="7005" y="5941"/>
                  </a:cubicBezTo>
                  <a:cubicBezTo>
                    <a:pt x="6972" y="6008"/>
                    <a:pt x="6838" y="6108"/>
                    <a:pt x="6738" y="6141"/>
                  </a:cubicBezTo>
                  <a:cubicBezTo>
                    <a:pt x="6722" y="6144"/>
                    <a:pt x="6706" y="6146"/>
                    <a:pt x="6692" y="6146"/>
                  </a:cubicBezTo>
                  <a:cubicBezTo>
                    <a:pt x="6386" y="6146"/>
                    <a:pt x="6538" y="5500"/>
                    <a:pt x="6538" y="5341"/>
                  </a:cubicBezTo>
                  <a:cubicBezTo>
                    <a:pt x="6572" y="5040"/>
                    <a:pt x="6505" y="4807"/>
                    <a:pt x="6338" y="4540"/>
                  </a:cubicBezTo>
                  <a:cubicBezTo>
                    <a:pt x="6171" y="4440"/>
                    <a:pt x="5904" y="4340"/>
                    <a:pt x="5671" y="4340"/>
                  </a:cubicBezTo>
                  <a:cubicBezTo>
                    <a:pt x="5454" y="4323"/>
                    <a:pt x="5246" y="4315"/>
                    <a:pt x="5045" y="4315"/>
                  </a:cubicBezTo>
                  <a:cubicBezTo>
                    <a:pt x="4845" y="4315"/>
                    <a:pt x="4653" y="4323"/>
                    <a:pt x="4470" y="4340"/>
                  </a:cubicBezTo>
                  <a:cubicBezTo>
                    <a:pt x="4303" y="4340"/>
                    <a:pt x="4136" y="4373"/>
                    <a:pt x="4003" y="4440"/>
                  </a:cubicBezTo>
                  <a:cubicBezTo>
                    <a:pt x="3870" y="4473"/>
                    <a:pt x="3770" y="4473"/>
                    <a:pt x="3669" y="4607"/>
                  </a:cubicBezTo>
                  <a:cubicBezTo>
                    <a:pt x="3636" y="4673"/>
                    <a:pt x="3569" y="4807"/>
                    <a:pt x="3569" y="4940"/>
                  </a:cubicBezTo>
                  <a:cubicBezTo>
                    <a:pt x="3469" y="5641"/>
                    <a:pt x="3202" y="6341"/>
                    <a:pt x="2836" y="7008"/>
                  </a:cubicBezTo>
                  <a:cubicBezTo>
                    <a:pt x="2335" y="8009"/>
                    <a:pt x="1735" y="8943"/>
                    <a:pt x="1001" y="9777"/>
                  </a:cubicBezTo>
                  <a:cubicBezTo>
                    <a:pt x="534" y="10311"/>
                    <a:pt x="0" y="10945"/>
                    <a:pt x="134" y="11645"/>
                  </a:cubicBezTo>
                  <a:cubicBezTo>
                    <a:pt x="200" y="12012"/>
                    <a:pt x="400" y="12312"/>
                    <a:pt x="734" y="12512"/>
                  </a:cubicBezTo>
                  <a:cubicBezTo>
                    <a:pt x="1068" y="12713"/>
                    <a:pt x="1401" y="12846"/>
                    <a:pt x="1801" y="12946"/>
                  </a:cubicBezTo>
                  <a:cubicBezTo>
                    <a:pt x="2232" y="13042"/>
                    <a:pt x="2666" y="13088"/>
                    <a:pt x="3096" y="13088"/>
                  </a:cubicBezTo>
                  <a:cubicBezTo>
                    <a:pt x="4167" y="13088"/>
                    <a:pt x="5220" y="12802"/>
                    <a:pt x="6171" y="12279"/>
                  </a:cubicBezTo>
                  <a:cubicBezTo>
                    <a:pt x="6805" y="11845"/>
                    <a:pt x="7305" y="11345"/>
                    <a:pt x="7706" y="10711"/>
                  </a:cubicBezTo>
                  <a:cubicBezTo>
                    <a:pt x="8206" y="9977"/>
                    <a:pt x="8306" y="9277"/>
                    <a:pt x="8540" y="8510"/>
                  </a:cubicBezTo>
                  <a:cubicBezTo>
                    <a:pt x="8573" y="8443"/>
                    <a:pt x="8573" y="8343"/>
                    <a:pt x="8640" y="8309"/>
                  </a:cubicBezTo>
                  <a:cubicBezTo>
                    <a:pt x="8907" y="7509"/>
                    <a:pt x="9240" y="6708"/>
                    <a:pt x="9640" y="5941"/>
                  </a:cubicBezTo>
                  <a:cubicBezTo>
                    <a:pt x="10107" y="5107"/>
                    <a:pt x="10941" y="4173"/>
                    <a:pt x="10975" y="3339"/>
                  </a:cubicBezTo>
                  <a:cubicBezTo>
                    <a:pt x="10975" y="2872"/>
                    <a:pt x="10541" y="2005"/>
                    <a:pt x="10107" y="1271"/>
                  </a:cubicBezTo>
                  <a:cubicBezTo>
                    <a:pt x="9881" y="948"/>
                    <a:pt x="9530" y="0"/>
                    <a:pt x="9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7"/>
            <p:cNvSpPr/>
            <p:nvPr/>
          </p:nvSpPr>
          <p:spPr>
            <a:xfrm>
              <a:off x="2364350" y="2410500"/>
              <a:ext cx="509575" cy="1682200"/>
            </a:xfrm>
            <a:custGeom>
              <a:avLst/>
              <a:gdLst/>
              <a:ahLst/>
              <a:cxnLst/>
              <a:rect l="l" t="t" r="r" b="b"/>
              <a:pathLst>
                <a:path w="20383" h="67288" extrusionOk="0">
                  <a:moveTo>
                    <a:pt x="20015" y="1"/>
                  </a:moveTo>
                  <a:lnTo>
                    <a:pt x="3370" y="101"/>
                  </a:lnTo>
                  <a:lnTo>
                    <a:pt x="1836" y="267"/>
                  </a:lnTo>
                  <a:cubicBezTo>
                    <a:pt x="1836" y="267"/>
                    <a:pt x="1902" y="3470"/>
                    <a:pt x="4738" y="7172"/>
                  </a:cubicBezTo>
                  <a:cubicBezTo>
                    <a:pt x="5772" y="8640"/>
                    <a:pt x="7173" y="9841"/>
                    <a:pt x="8707" y="10708"/>
                  </a:cubicBezTo>
                  <a:cubicBezTo>
                    <a:pt x="7106" y="16813"/>
                    <a:pt x="5938" y="23017"/>
                    <a:pt x="5138" y="29288"/>
                  </a:cubicBezTo>
                  <a:lnTo>
                    <a:pt x="4904" y="35893"/>
                  </a:lnTo>
                  <a:lnTo>
                    <a:pt x="4571" y="44232"/>
                  </a:lnTo>
                  <a:cubicBezTo>
                    <a:pt x="4437" y="46967"/>
                    <a:pt x="4371" y="49669"/>
                    <a:pt x="4237" y="52371"/>
                  </a:cubicBezTo>
                  <a:cubicBezTo>
                    <a:pt x="4104" y="54373"/>
                    <a:pt x="3937" y="56207"/>
                    <a:pt x="3837" y="58209"/>
                  </a:cubicBezTo>
                  <a:cubicBezTo>
                    <a:pt x="3770" y="58743"/>
                    <a:pt x="3670" y="59710"/>
                    <a:pt x="3570" y="60244"/>
                  </a:cubicBezTo>
                  <a:cubicBezTo>
                    <a:pt x="3370" y="60844"/>
                    <a:pt x="3070" y="61411"/>
                    <a:pt x="2736" y="61912"/>
                  </a:cubicBezTo>
                  <a:cubicBezTo>
                    <a:pt x="1702" y="63513"/>
                    <a:pt x="1435" y="64046"/>
                    <a:pt x="334" y="65547"/>
                  </a:cubicBezTo>
                  <a:cubicBezTo>
                    <a:pt x="101" y="65748"/>
                    <a:pt x="1" y="66048"/>
                    <a:pt x="1" y="66348"/>
                  </a:cubicBezTo>
                  <a:cubicBezTo>
                    <a:pt x="34" y="66715"/>
                    <a:pt x="401" y="66982"/>
                    <a:pt x="768" y="67082"/>
                  </a:cubicBezTo>
                  <a:cubicBezTo>
                    <a:pt x="1260" y="67220"/>
                    <a:pt x="1759" y="67288"/>
                    <a:pt x="2251" y="67288"/>
                  </a:cubicBezTo>
                  <a:cubicBezTo>
                    <a:pt x="2828" y="67288"/>
                    <a:pt x="3397" y="67195"/>
                    <a:pt x="3937" y="67015"/>
                  </a:cubicBezTo>
                  <a:cubicBezTo>
                    <a:pt x="4838" y="66748"/>
                    <a:pt x="5605" y="66381"/>
                    <a:pt x="6272" y="65848"/>
                  </a:cubicBezTo>
                  <a:cubicBezTo>
                    <a:pt x="7106" y="65080"/>
                    <a:pt x="7740" y="64213"/>
                    <a:pt x="8207" y="63212"/>
                  </a:cubicBezTo>
                  <a:cubicBezTo>
                    <a:pt x="8407" y="62712"/>
                    <a:pt x="8607" y="62212"/>
                    <a:pt x="8874" y="61711"/>
                  </a:cubicBezTo>
                  <a:cubicBezTo>
                    <a:pt x="9074" y="61411"/>
                    <a:pt x="9241" y="61078"/>
                    <a:pt x="9274" y="60711"/>
                  </a:cubicBezTo>
                  <a:cubicBezTo>
                    <a:pt x="9274" y="60711"/>
                    <a:pt x="9508" y="59410"/>
                    <a:pt x="10008" y="56174"/>
                  </a:cubicBezTo>
                  <a:cubicBezTo>
                    <a:pt x="10508" y="52905"/>
                    <a:pt x="12043" y="45700"/>
                    <a:pt x="13377" y="39729"/>
                  </a:cubicBezTo>
                  <a:cubicBezTo>
                    <a:pt x="14244" y="35993"/>
                    <a:pt x="13344" y="31723"/>
                    <a:pt x="13210" y="30723"/>
                  </a:cubicBezTo>
                  <a:cubicBezTo>
                    <a:pt x="13210" y="30723"/>
                    <a:pt x="19715" y="17513"/>
                    <a:pt x="20115" y="10174"/>
                  </a:cubicBezTo>
                  <a:cubicBezTo>
                    <a:pt x="20382" y="6605"/>
                    <a:pt x="20082" y="2769"/>
                    <a:pt x="200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7"/>
            <p:cNvSpPr/>
            <p:nvPr/>
          </p:nvSpPr>
          <p:spPr>
            <a:xfrm>
              <a:off x="2380200" y="2385475"/>
              <a:ext cx="510400" cy="1466725"/>
            </a:xfrm>
            <a:custGeom>
              <a:avLst/>
              <a:gdLst/>
              <a:ahLst/>
              <a:cxnLst/>
              <a:rect l="l" t="t" r="r" b="b"/>
              <a:pathLst>
                <a:path w="20416" h="58669" extrusionOk="0">
                  <a:moveTo>
                    <a:pt x="20415" y="1"/>
                  </a:moveTo>
                  <a:lnTo>
                    <a:pt x="1" y="1202"/>
                  </a:lnTo>
                  <a:cubicBezTo>
                    <a:pt x="234" y="8974"/>
                    <a:pt x="7172" y="11509"/>
                    <a:pt x="7172" y="11509"/>
                  </a:cubicBezTo>
                  <a:cubicBezTo>
                    <a:pt x="7172" y="11509"/>
                    <a:pt x="4137" y="25119"/>
                    <a:pt x="3803" y="26920"/>
                  </a:cubicBezTo>
                  <a:cubicBezTo>
                    <a:pt x="3470" y="28755"/>
                    <a:pt x="3103" y="57675"/>
                    <a:pt x="3103" y="57675"/>
                  </a:cubicBezTo>
                  <a:cubicBezTo>
                    <a:pt x="4358" y="58478"/>
                    <a:pt x="5978" y="58669"/>
                    <a:pt x="7239" y="58669"/>
                  </a:cubicBezTo>
                  <a:cubicBezTo>
                    <a:pt x="8390" y="58669"/>
                    <a:pt x="9241" y="58509"/>
                    <a:pt x="9241" y="58509"/>
                  </a:cubicBezTo>
                  <a:cubicBezTo>
                    <a:pt x="9241" y="58509"/>
                    <a:pt x="11109" y="48902"/>
                    <a:pt x="12910" y="41430"/>
                  </a:cubicBezTo>
                  <a:cubicBezTo>
                    <a:pt x="14144" y="36160"/>
                    <a:pt x="13677" y="31824"/>
                    <a:pt x="13811" y="31357"/>
                  </a:cubicBezTo>
                  <a:cubicBezTo>
                    <a:pt x="14144" y="30222"/>
                    <a:pt x="17813" y="19815"/>
                    <a:pt x="18747" y="16646"/>
                  </a:cubicBezTo>
                  <a:cubicBezTo>
                    <a:pt x="19548" y="13944"/>
                    <a:pt x="19982" y="11109"/>
                    <a:pt x="20115" y="8273"/>
                  </a:cubicBezTo>
                  <a:cubicBezTo>
                    <a:pt x="20282" y="6005"/>
                    <a:pt x="20382" y="3136"/>
                    <a:pt x="20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7"/>
            <p:cNvSpPr/>
            <p:nvPr/>
          </p:nvSpPr>
          <p:spPr>
            <a:xfrm>
              <a:off x="2255950" y="4022500"/>
              <a:ext cx="351950" cy="190425"/>
            </a:xfrm>
            <a:custGeom>
              <a:avLst/>
              <a:gdLst/>
              <a:ahLst/>
              <a:cxnLst/>
              <a:rect l="l" t="t" r="r" b="b"/>
              <a:pathLst>
                <a:path w="14078" h="7617" extrusionOk="0">
                  <a:moveTo>
                    <a:pt x="13777" y="0"/>
                  </a:moveTo>
                  <a:lnTo>
                    <a:pt x="67" y="5004"/>
                  </a:lnTo>
                  <a:cubicBezTo>
                    <a:pt x="0" y="5704"/>
                    <a:pt x="167" y="6538"/>
                    <a:pt x="2002" y="7239"/>
                  </a:cubicBezTo>
                  <a:cubicBezTo>
                    <a:pt x="2708" y="7492"/>
                    <a:pt x="3445" y="7617"/>
                    <a:pt x="4183" y="7617"/>
                  </a:cubicBezTo>
                  <a:cubicBezTo>
                    <a:pt x="5293" y="7617"/>
                    <a:pt x="6404" y="7333"/>
                    <a:pt x="7406" y="6772"/>
                  </a:cubicBezTo>
                  <a:cubicBezTo>
                    <a:pt x="8607" y="6104"/>
                    <a:pt x="9707" y="5204"/>
                    <a:pt x="10541" y="4070"/>
                  </a:cubicBezTo>
                  <a:cubicBezTo>
                    <a:pt x="11042" y="3369"/>
                    <a:pt x="11742" y="2735"/>
                    <a:pt x="12576" y="2335"/>
                  </a:cubicBezTo>
                  <a:cubicBezTo>
                    <a:pt x="13277" y="1935"/>
                    <a:pt x="13710" y="1568"/>
                    <a:pt x="13877" y="1268"/>
                  </a:cubicBezTo>
                  <a:cubicBezTo>
                    <a:pt x="14044" y="1001"/>
                    <a:pt x="14077" y="67"/>
                    <a:pt x="137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7"/>
            <p:cNvSpPr/>
            <p:nvPr/>
          </p:nvSpPr>
          <p:spPr>
            <a:xfrm>
              <a:off x="2242075" y="3915750"/>
              <a:ext cx="366650" cy="274425"/>
            </a:xfrm>
            <a:custGeom>
              <a:avLst/>
              <a:gdLst/>
              <a:ahLst/>
              <a:cxnLst/>
              <a:rect l="l" t="t" r="r" b="b"/>
              <a:pathLst>
                <a:path w="14666" h="10977" extrusionOk="0">
                  <a:moveTo>
                    <a:pt x="14098" y="0"/>
                  </a:moveTo>
                  <a:lnTo>
                    <a:pt x="14065" y="367"/>
                  </a:lnTo>
                  <a:cubicBezTo>
                    <a:pt x="13298" y="1368"/>
                    <a:pt x="12497" y="2335"/>
                    <a:pt x="11597" y="3203"/>
                  </a:cubicBezTo>
                  <a:cubicBezTo>
                    <a:pt x="11196" y="3636"/>
                    <a:pt x="10796" y="4003"/>
                    <a:pt x="10296" y="4337"/>
                  </a:cubicBezTo>
                  <a:cubicBezTo>
                    <a:pt x="10255" y="4357"/>
                    <a:pt x="10190" y="4390"/>
                    <a:pt x="10138" y="4390"/>
                  </a:cubicBezTo>
                  <a:cubicBezTo>
                    <a:pt x="10104" y="4390"/>
                    <a:pt x="10075" y="4376"/>
                    <a:pt x="10062" y="4337"/>
                  </a:cubicBezTo>
                  <a:lnTo>
                    <a:pt x="10062" y="4203"/>
                  </a:lnTo>
                  <a:cubicBezTo>
                    <a:pt x="10129" y="3936"/>
                    <a:pt x="10229" y="3670"/>
                    <a:pt x="10396" y="3469"/>
                  </a:cubicBezTo>
                  <a:cubicBezTo>
                    <a:pt x="10563" y="3203"/>
                    <a:pt x="10629" y="2969"/>
                    <a:pt x="10629" y="2669"/>
                  </a:cubicBezTo>
                  <a:cubicBezTo>
                    <a:pt x="10596" y="2002"/>
                    <a:pt x="9762" y="1935"/>
                    <a:pt x="9262" y="1802"/>
                  </a:cubicBezTo>
                  <a:lnTo>
                    <a:pt x="8228" y="1501"/>
                  </a:lnTo>
                  <a:lnTo>
                    <a:pt x="7727" y="1368"/>
                  </a:lnTo>
                  <a:cubicBezTo>
                    <a:pt x="7648" y="1352"/>
                    <a:pt x="7570" y="1344"/>
                    <a:pt x="7492" y="1344"/>
                  </a:cubicBezTo>
                  <a:cubicBezTo>
                    <a:pt x="7242" y="1344"/>
                    <a:pt x="7005" y="1431"/>
                    <a:pt x="6827" y="1635"/>
                  </a:cubicBezTo>
                  <a:cubicBezTo>
                    <a:pt x="6660" y="1868"/>
                    <a:pt x="6493" y="2135"/>
                    <a:pt x="6426" y="2369"/>
                  </a:cubicBezTo>
                  <a:cubicBezTo>
                    <a:pt x="5459" y="4470"/>
                    <a:pt x="3391" y="5704"/>
                    <a:pt x="1756" y="7272"/>
                  </a:cubicBezTo>
                  <a:cubicBezTo>
                    <a:pt x="1289" y="7672"/>
                    <a:pt x="722" y="8206"/>
                    <a:pt x="489" y="8807"/>
                  </a:cubicBezTo>
                  <a:cubicBezTo>
                    <a:pt x="1" y="10335"/>
                    <a:pt x="2843" y="10976"/>
                    <a:pt x="4284" y="10976"/>
                  </a:cubicBezTo>
                  <a:cubicBezTo>
                    <a:pt x="4321" y="10976"/>
                    <a:pt x="4357" y="10976"/>
                    <a:pt x="4392" y="10975"/>
                  </a:cubicBezTo>
                  <a:cubicBezTo>
                    <a:pt x="5626" y="10975"/>
                    <a:pt x="6827" y="10675"/>
                    <a:pt x="7927" y="10041"/>
                  </a:cubicBezTo>
                  <a:cubicBezTo>
                    <a:pt x="8461" y="9707"/>
                    <a:pt x="8961" y="9340"/>
                    <a:pt x="9428" y="8940"/>
                  </a:cubicBezTo>
                  <a:cubicBezTo>
                    <a:pt x="10329" y="8106"/>
                    <a:pt x="10963" y="7306"/>
                    <a:pt x="11663" y="6672"/>
                  </a:cubicBezTo>
                  <a:cubicBezTo>
                    <a:pt x="12464" y="5971"/>
                    <a:pt x="13331" y="5938"/>
                    <a:pt x="14299" y="4637"/>
                  </a:cubicBezTo>
                  <a:cubicBezTo>
                    <a:pt x="14666" y="3770"/>
                    <a:pt x="14465" y="2669"/>
                    <a:pt x="14365" y="1768"/>
                  </a:cubicBezTo>
                  <a:cubicBezTo>
                    <a:pt x="14332" y="1435"/>
                    <a:pt x="14332" y="1034"/>
                    <a:pt x="14365" y="701"/>
                  </a:cubicBezTo>
                  <a:cubicBezTo>
                    <a:pt x="14365" y="534"/>
                    <a:pt x="14365" y="100"/>
                    <a:pt x="14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7"/>
            <p:cNvSpPr/>
            <p:nvPr/>
          </p:nvSpPr>
          <p:spPr>
            <a:xfrm>
              <a:off x="1924875" y="1562600"/>
              <a:ext cx="591275" cy="711450"/>
            </a:xfrm>
            <a:custGeom>
              <a:avLst/>
              <a:gdLst/>
              <a:ahLst/>
              <a:cxnLst/>
              <a:rect l="l" t="t" r="r" b="b"/>
              <a:pathLst>
                <a:path w="23651" h="28458" extrusionOk="0">
                  <a:moveTo>
                    <a:pt x="1086" y="1"/>
                  </a:moveTo>
                  <a:cubicBezTo>
                    <a:pt x="942" y="1"/>
                    <a:pt x="823" y="77"/>
                    <a:pt x="801" y="292"/>
                  </a:cubicBezTo>
                  <a:cubicBezTo>
                    <a:pt x="768" y="526"/>
                    <a:pt x="801" y="726"/>
                    <a:pt x="901" y="893"/>
                  </a:cubicBezTo>
                  <a:cubicBezTo>
                    <a:pt x="1068" y="1260"/>
                    <a:pt x="1001" y="1693"/>
                    <a:pt x="835" y="2027"/>
                  </a:cubicBezTo>
                  <a:cubicBezTo>
                    <a:pt x="668" y="2227"/>
                    <a:pt x="568" y="2461"/>
                    <a:pt x="434" y="2728"/>
                  </a:cubicBezTo>
                  <a:cubicBezTo>
                    <a:pt x="401" y="3061"/>
                    <a:pt x="401" y="3428"/>
                    <a:pt x="401" y="3762"/>
                  </a:cubicBezTo>
                  <a:cubicBezTo>
                    <a:pt x="301" y="4062"/>
                    <a:pt x="167" y="4295"/>
                    <a:pt x="67" y="4596"/>
                  </a:cubicBezTo>
                  <a:cubicBezTo>
                    <a:pt x="1" y="4962"/>
                    <a:pt x="67" y="5296"/>
                    <a:pt x="167" y="5630"/>
                  </a:cubicBezTo>
                  <a:cubicBezTo>
                    <a:pt x="334" y="6363"/>
                    <a:pt x="601" y="7064"/>
                    <a:pt x="935" y="7698"/>
                  </a:cubicBezTo>
                  <a:cubicBezTo>
                    <a:pt x="1468" y="8698"/>
                    <a:pt x="2102" y="9599"/>
                    <a:pt x="2836" y="10433"/>
                  </a:cubicBezTo>
                  <a:cubicBezTo>
                    <a:pt x="3270" y="10900"/>
                    <a:pt x="3603" y="11400"/>
                    <a:pt x="3837" y="11967"/>
                  </a:cubicBezTo>
                  <a:cubicBezTo>
                    <a:pt x="3970" y="12601"/>
                    <a:pt x="4104" y="13202"/>
                    <a:pt x="4104" y="13802"/>
                  </a:cubicBezTo>
                  <a:cubicBezTo>
                    <a:pt x="4137" y="14603"/>
                    <a:pt x="4170" y="15403"/>
                    <a:pt x="4237" y="16137"/>
                  </a:cubicBezTo>
                  <a:cubicBezTo>
                    <a:pt x="4771" y="24577"/>
                    <a:pt x="5505" y="26378"/>
                    <a:pt x="6439" y="27445"/>
                  </a:cubicBezTo>
                  <a:cubicBezTo>
                    <a:pt x="6818" y="27881"/>
                    <a:pt x="7466" y="28457"/>
                    <a:pt x="8481" y="28457"/>
                  </a:cubicBezTo>
                  <a:cubicBezTo>
                    <a:pt x="9253" y="28457"/>
                    <a:pt x="10237" y="28124"/>
                    <a:pt x="11476" y="27145"/>
                  </a:cubicBezTo>
                  <a:cubicBezTo>
                    <a:pt x="14678" y="24643"/>
                    <a:pt x="21283" y="16771"/>
                    <a:pt x="21283" y="16771"/>
                  </a:cubicBezTo>
                  <a:lnTo>
                    <a:pt x="23651" y="7431"/>
                  </a:lnTo>
                  <a:cubicBezTo>
                    <a:pt x="23035" y="7317"/>
                    <a:pt x="22389" y="7265"/>
                    <a:pt x="21743" y="7265"/>
                  </a:cubicBezTo>
                  <a:cubicBezTo>
                    <a:pt x="21444" y="7265"/>
                    <a:pt x="21145" y="7276"/>
                    <a:pt x="20849" y="7297"/>
                  </a:cubicBezTo>
                  <a:cubicBezTo>
                    <a:pt x="19314" y="7598"/>
                    <a:pt x="17913" y="8365"/>
                    <a:pt x="16846" y="9532"/>
                  </a:cubicBezTo>
                  <a:cubicBezTo>
                    <a:pt x="14745" y="12101"/>
                    <a:pt x="10241" y="18739"/>
                    <a:pt x="10241" y="18739"/>
                  </a:cubicBezTo>
                  <a:cubicBezTo>
                    <a:pt x="10241" y="18739"/>
                    <a:pt x="8674" y="11767"/>
                    <a:pt x="8473" y="10667"/>
                  </a:cubicBezTo>
                  <a:cubicBezTo>
                    <a:pt x="8440" y="10233"/>
                    <a:pt x="8440" y="9833"/>
                    <a:pt x="8473" y="9399"/>
                  </a:cubicBezTo>
                  <a:cubicBezTo>
                    <a:pt x="8607" y="7364"/>
                    <a:pt x="7806" y="5429"/>
                    <a:pt x="6906" y="3695"/>
                  </a:cubicBezTo>
                  <a:cubicBezTo>
                    <a:pt x="6739" y="3395"/>
                    <a:pt x="6605" y="3061"/>
                    <a:pt x="6439" y="2761"/>
                  </a:cubicBezTo>
                  <a:cubicBezTo>
                    <a:pt x="6339" y="2661"/>
                    <a:pt x="6272" y="2494"/>
                    <a:pt x="6238" y="2327"/>
                  </a:cubicBezTo>
                  <a:cubicBezTo>
                    <a:pt x="6172" y="2160"/>
                    <a:pt x="6138" y="2060"/>
                    <a:pt x="5938" y="2060"/>
                  </a:cubicBezTo>
                  <a:cubicBezTo>
                    <a:pt x="5805" y="2060"/>
                    <a:pt x="5671" y="2160"/>
                    <a:pt x="5571" y="2261"/>
                  </a:cubicBezTo>
                  <a:cubicBezTo>
                    <a:pt x="5271" y="2661"/>
                    <a:pt x="5138" y="3094"/>
                    <a:pt x="5171" y="3561"/>
                  </a:cubicBezTo>
                  <a:cubicBezTo>
                    <a:pt x="5204" y="4028"/>
                    <a:pt x="5338" y="4495"/>
                    <a:pt x="5471" y="4896"/>
                  </a:cubicBezTo>
                  <a:cubicBezTo>
                    <a:pt x="5517" y="5049"/>
                    <a:pt x="5457" y="5097"/>
                    <a:pt x="5363" y="5097"/>
                  </a:cubicBezTo>
                  <a:cubicBezTo>
                    <a:pt x="5252" y="5097"/>
                    <a:pt x="5094" y="5032"/>
                    <a:pt x="5004" y="4996"/>
                  </a:cubicBezTo>
                  <a:cubicBezTo>
                    <a:pt x="4170" y="4529"/>
                    <a:pt x="3503" y="3195"/>
                    <a:pt x="3070" y="2361"/>
                  </a:cubicBezTo>
                  <a:cubicBezTo>
                    <a:pt x="2803" y="1794"/>
                    <a:pt x="2536" y="1260"/>
                    <a:pt x="2236" y="726"/>
                  </a:cubicBezTo>
                  <a:cubicBezTo>
                    <a:pt x="2002" y="426"/>
                    <a:pt x="1669" y="192"/>
                    <a:pt x="1335" y="59"/>
                  </a:cubicBezTo>
                  <a:cubicBezTo>
                    <a:pt x="1252" y="24"/>
                    <a:pt x="1165" y="1"/>
                    <a:pt x="10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7"/>
            <p:cNvSpPr/>
            <p:nvPr/>
          </p:nvSpPr>
          <p:spPr>
            <a:xfrm>
              <a:off x="2214250" y="1743550"/>
              <a:ext cx="285225" cy="385950"/>
            </a:xfrm>
            <a:custGeom>
              <a:avLst/>
              <a:gdLst/>
              <a:ahLst/>
              <a:cxnLst/>
              <a:rect l="l" t="t" r="r" b="b"/>
              <a:pathLst>
                <a:path w="11409" h="15438" extrusionOk="0">
                  <a:moveTo>
                    <a:pt x="10047" y="1"/>
                  </a:moveTo>
                  <a:cubicBezTo>
                    <a:pt x="9035" y="1"/>
                    <a:pt x="8170" y="189"/>
                    <a:pt x="7206" y="660"/>
                  </a:cubicBezTo>
                  <a:cubicBezTo>
                    <a:pt x="5838" y="1327"/>
                    <a:pt x="5004" y="2394"/>
                    <a:pt x="3670" y="4162"/>
                  </a:cubicBezTo>
                  <a:cubicBezTo>
                    <a:pt x="2336" y="5930"/>
                    <a:pt x="1" y="9533"/>
                    <a:pt x="1" y="9533"/>
                  </a:cubicBezTo>
                  <a:cubicBezTo>
                    <a:pt x="1" y="9533"/>
                    <a:pt x="835" y="14003"/>
                    <a:pt x="4604" y="15437"/>
                  </a:cubicBezTo>
                  <a:lnTo>
                    <a:pt x="11075" y="8165"/>
                  </a:lnTo>
                  <a:lnTo>
                    <a:pt x="11409" y="93"/>
                  </a:lnTo>
                  <a:cubicBezTo>
                    <a:pt x="10917" y="34"/>
                    <a:pt x="10469" y="1"/>
                    <a:pt x="10047"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7"/>
            <p:cNvSpPr/>
            <p:nvPr/>
          </p:nvSpPr>
          <p:spPr>
            <a:xfrm>
              <a:off x="2180900" y="2005200"/>
              <a:ext cx="40050" cy="142650"/>
            </a:xfrm>
            <a:custGeom>
              <a:avLst/>
              <a:gdLst/>
              <a:ahLst/>
              <a:cxnLst/>
              <a:rect l="l" t="t" r="r" b="b"/>
              <a:pathLst>
                <a:path w="1602" h="5706" extrusionOk="0">
                  <a:moveTo>
                    <a:pt x="734" y="1"/>
                  </a:moveTo>
                  <a:lnTo>
                    <a:pt x="0" y="1035"/>
                  </a:lnTo>
                  <a:cubicBezTo>
                    <a:pt x="434" y="2536"/>
                    <a:pt x="667" y="4137"/>
                    <a:pt x="667" y="5705"/>
                  </a:cubicBezTo>
                  <a:cubicBezTo>
                    <a:pt x="667" y="5705"/>
                    <a:pt x="1601" y="2436"/>
                    <a:pt x="7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7"/>
            <p:cNvSpPr/>
            <p:nvPr/>
          </p:nvSpPr>
          <p:spPr>
            <a:xfrm>
              <a:off x="2049125" y="1719175"/>
              <a:ext cx="20875" cy="84250"/>
            </a:xfrm>
            <a:custGeom>
              <a:avLst/>
              <a:gdLst/>
              <a:ahLst/>
              <a:cxnLst/>
              <a:rect l="l" t="t" r="r" b="b"/>
              <a:pathLst>
                <a:path w="835" h="3370" extrusionOk="0">
                  <a:moveTo>
                    <a:pt x="501" y="0"/>
                  </a:moveTo>
                  <a:lnTo>
                    <a:pt x="501" y="0"/>
                  </a:lnTo>
                  <a:cubicBezTo>
                    <a:pt x="201" y="334"/>
                    <a:pt x="1" y="768"/>
                    <a:pt x="101" y="1702"/>
                  </a:cubicBezTo>
                  <a:cubicBezTo>
                    <a:pt x="201" y="2335"/>
                    <a:pt x="468" y="2902"/>
                    <a:pt x="835" y="3369"/>
                  </a:cubicBezTo>
                  <a:cubicBezTo>
                    <a:pt x="435" y="2302"/>
                    <a:pt x="301" y="1135"/>
                    <a:pt x="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7"/>
            <p:cNvSpPr/>
            <p:nvPr/>
          </p:nvSpPr>
          <p:spPr>
            <a:xfrm>
              <a:off x="2348525" y="1744200"/>
              <a:ext cx="562075" cy="817575"/>
            </a:xfrm>
            <a:custGeom>
              <a:avLst/>
              <a:gdLst/>
              <a:ahLst/>
              <a:cxnLst/>
              <a:rect l="l" t="t" r="r" b="b"/>
              <a:pathLst>
                <a:path w="22483" h="32703" extrusionOk="0">
                  <a:moveTo>
                    <a:pt x="5537" y="0"/>
                  </a:moveTo>
                  <a:cubicBezTo>
                    <a:pt x="167" y="2469"/>
                    <a:pt x="734" y="7672"/>
                    <a:pt x="867" y="15411"/>
                  </a:cubicBezTo>
                  <a:cubicBezTo>
                    <a:pt x="1001" y="23083"/>
                    <a:pt x="167" y="24785"/>
                    <a:pt x="0" y="28854"/>
                  </a:cubicBezTo>
                  <a:cubicBezTo>
                    <a:pt x="1690" y="31565"/>
                    <a:pt x="7487" y="32703"/>
                    <a:pt x="12853" y="32703"/>
                  </a:cubicBezTo>
                  <a:cubicBezTo>
                    <a:pt x="16598" y="32703"/>
                    <a:pt x="20133" y="32149"/>
                    <a:pt x="21916" y="31189"/>
                  </a:cubicBezTo>
                  <a:cubicBezTo>
                    <a:pt x="22183" y="24618"/>
                    <a:pt x="22483" y="22116"/>
                    <a:pt x="21916" y="15511"/>
                  </a:cubicBezTo>
                  <a:cubicBezTo>
                    <a:pt x="21249" y="7339"/>
                    <a:pt x="21415" y="3102"/>
                    <a:pt x="19414" y="1901"/>
                  </a:cubicBezTo>
                  <a:cubicBezTo>
                    <a:pt x="19414" y="1901"/>
                    <a:pt x="15745" y="1301"/>
                    <a:pt x="11375" y="500"/>
                  </a:cubicBezTo>
                  <a:cubicBezTo>
                    <a:pt x="11375" y="500"/>
                    <a:pt x="7839" y="67"/>
                    <a:pt x="5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7"/>
            <p:cNvSpPr/>
            <p:nvPr/>
          </p:nvSpPr>
          <p:spPr>
            <a:xfrm>
              <a:off x="2348525" y="1744200"/>
              <a:ext cx="562075" cy="817575"/>
            </a:xfrm>
            <a:custGeom>
              <a:avLst/>
              <a:gdLst/>
              <a:ahLst/>
              <a:cxnLst/>
              <a:rect l="l" t="t" r="r" b="b"/>
              <a:pathLst>
                <a:path w="22483" h="32703" extrusionOk="0">
                  <a:moveTo>
                    <a:pt x="5537" y="0"/>
                  </a:moveTo>
                  <a:cubicBezTo>
                    <a:pt x="167" y="2469"/>
                    <a:pt x="734" y="7672"/>
                    <a:pt x="867" y="15411"/>
                  </a:cubicBezTo>
                  <a:cubicBezTo>
                    <a:pt x="1001" y="23083"/>
                    <a:pt x="167" y="24785"/>
                    <a:pt x="0" y="28854"/>
                  </a:cubicBezTo>
                  <a:cubicBezTo>
                    <a:pt x="1690" y="31565"/>
                    <a:pt x="7487" y="32703"/>
                    <a:pt x="12853" y="32703"/>
                  </a:cubicBezTo>
                  <a:cubicBezTo>
                    <a:pt x="16598" y="32703"/>
                    <a:pt x="20133" y="32149"/>
                    <a:pt x="21916" y="31189"/>
                  </a:cubicBezTo>
                  <a:cubicBezTo>
                    <a:pt x="22183" y="24618"/>
                    <a:pt x="22483" y="22116"/>
                    <a:pt x="21916" y="15511"/>
                  </a:cubicBezTo>
                  <a:cubicBezTo>
                    <a:pt x="21249" y="7339"/>
                    <a:pt x="21415" y="3102"/>
                    <a:pt x="19414" y="1901"/>
                  </a:cubicBezTo>
                  <a:cubicBezTo>
                    <a:pt x="19414" y="1901"/>
                    <a:pt x="15745" y="1301"/>
                    <a:pt x="11375" y="500"/>
                  </a:cubicBezTo>
                  <a:cubicBezTo>
                    <a:pt x="11375" y="500"/>
                    <a:pt x="7839" y="67"/>
                    <a:pt x="5537" y="0"/>
                  </a:cubicBez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7"/>
            <p:cNvSpPr/>
            <p:nvPr/>
          </p:nvSpPr>
          <p:spPr>
            <a:xfrm>
              <a:off x="2537825" y="1905150"/>
              <a:ext cx="50050" cy="142625"/>
            </a:xfrm>
            <a:custGeom>
              <a:avLst/>
              <a:gdLst/>
              <a:ahLst/>
              <a:cxnLst/>
              <a:rect l="l" t="t" r="r" b="b"/>
              <a:pathLst>
                <a:path w="2002" h="5705" extrusionOk="0">
                  <a:moveTo>
                    <a:pt x="601" y="0"/>
                  </a:moveTo>
                  <a:lnTo>
                    <a:pt x="0" y="5571"/>
                  </a:lnTo>
                  <a:lnTo>
                    <a:pt x="2002" y="5704"/>
                  </a:lnTo>
                  <a:lnTo>
                    <a:pt x="2002" y="5704"/>
                  </a:lnTo>
                  <a:lnTo>
                    <a:pt x="267" y="5371"/>
                  </a:lnTo>
                  <a:lnTo>
                    <a:pt x="601"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7"/>
            <p:cNvSpPr/>
            <p:nvPr/>
          </p:nvSpPr>
          <p:spPr>
            <a:xfrm>
              <a:off x="2448575" y="1297200"/>
              <a:ext cx="429500" cy="391150"/>
            </a:xfrm>
            <a:custGeom>
              <a:avLst/>
              <a:gdLst/>
              <a:ahLst/>
              <a:cxnLst/>
              <a:rect l="l" t="t" r="r" b="b"/>
              <a:pathLst>
                <a:path w="17180" h="15646" extrusionOk="0">
                  <a:moveTo>
                    <a:pt x="11176" y="1"/>
                  </a:moveTo>
                  <a:cubicBezTo>
                    <a:pt x="8073" y="1"/>
                    <a:pt x="5505" y="2336"/>
                    <a:pt x="5205" y="5438"/>
                  </a:cubicBezTo>
                  <a:lnTo>
                    <a:pt x="2503" y="3470"/>
                  </a:lnTo>
                  <a:cubicBezTo>
                    <a:pt x="2409" y="3456"/>
                    <a:pt x="2315" y="3449"/>
                    <a:pt x="2223" y="3449"/>
                  </a:cubicBezTo>
                  <a:cubicBezTo>
                    <a:pt x="1660" y="3449"/>
                    <a:pt x="1136" y="3702"/>
                    <a:pt x="735" y="4104"/>
                  </a:cubicBezTo>
                  <a:cubicBezTo>
                    <a:pt x="1" y="4871"/>
                    <a:pt x="401" y="7306"/>
                    <a:pt x="1369" y="9674"/>
                  </a:cubicBezTo>
                  <a:cubicBezTo>
                    <a:pt x="1369" y="9674"/>
                    <a:pt x="2269" y="14011"/>
                    <a:pt x="2670" y="14711"/>
                  </a:cubicBezTo>
                  <a:cubicBezTo>
                    <a:pt x="2903" y="15145"/>
                    <a:pt x="3337" y="15478"/>
                    <a:pt x="3770" y="15645"/>
                  </a:cubicBezTo>
                  <a:lnTo>
                    <a:pt x="3704" y="13010"/>
                  </a:lnTo>
                  <a:lnTo>
                    <a:pt x="13544" y="11542"/>
                  </a:lnTo>
                  <a:cubicBezTo>
                    <a:pt x="15746" y="10542"/>
                    <a:pt x="17180" y="8373"/>
                    <a:pt x="17180" y="6005"/>
                  </a:cubicBezTo>
                  <a:cubicBezTo>
                    <a:pt x="17180" y="2703"/>
                    <a:pt x="14478" y="1"/>
                    <a:pt x="111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7"/>
            <p:cNvSpPr/>
            <p:nvPr/>
          </p:nvSpPr>
          <p:spPr>
            <a:xfrm>
              <a:off x="2421075" y="1314450"/>
              <a:ext cx="427000" cy="560700"/>
            </a:xfrm>
            <a:custGeom>
              <a:avLst/>
              <a:gdLst/>
              <a:ahLst/>
              <a:cxnLst/>
              <a:rect l="l" t="t" r="r" b="b"/>
              <a:pathLst>
                <a:path w="17080" h="22428" extrusionOk="0">
                  <a:moveTo>
                    <a:pt x="11377" y="0"/>
                  </a:moveTo>
                  <a:cubicBezTo>
                    <a:pt x="9713" y="0"/>
                    <a:pt x="7991" y="499"/>
                    <a:pt x="6738" y="1312"/>
                  </a:cubicBezTo>
                  <a:cubicBezTo>
                    <a:pt x="3469" y="3380"/>
                    <a:pt x="4737" y="9151"/>
                    <a:pt x="4737" y="9151"/>
                  </a:cubicBezTo>
                  <a:cubicBezTo>
                    <a:pt x="4698" y="9174"/>
                    <a:pt x="4659" y="9185"/>
                    <a:pt x="4620" y="9185"/>
                  </a:cubicBezTo>
                  <a:cubicBezTo>
                    <a:pt x="4321" y="9185"/>
                    <a:pt x="3996" y="8575"/>
                    <a:pt x="3436" y="8250"/>
                  </a:cubicBezTo>
                  <a:cubicBezTo>
                    <a:pt x="3156" y="8075"/>
                    <a:pt x="2701" y="7836"/>
                    <a:pt x="2212" y="7836"/>
                  </a:cubicBezTo>
                  <a:cubicBezTo>
                    <a:pt x="1769" y="7836"/>
                    <a:pt x="1297" y="8032"/>
                    <a:pt x="901" y="8651"/>
                  </a:cubicBezTo>
                  <a:cubicBezTo>
                    <a:pt x="0" y="10085"/>
                    <a:pt x="1568" y="12053"/>
                    <a:pt x="2635" y="12487"/>
                  </a:cubicBezTo>
                  <a:cubicBezTo>
                    <a:pt x="2956" y="12614"/>
                    <a:pt x="3234" y="12664"/>
                    <a:pt x="3476" y="12664"/>
                  </a:cubicBezTo>
                  <a:cubicBezTo>
                    <a:pt x="4441" y="12664"/>
                    <a:pt x="4804" y="11853"/>
                    <a:pt x="4804" y="11853"/>
                  </a:cubicBezTo>
                  <a:lnTo>
                    <a:pt x="4970" y="17857"/>
                  </a:lnTo>
                  <a:cubicBezTo>
                    <a:pt x="4103" y="19091"/>
                    <a:pt x="4670" y="21627"/>
                    <a:pt x="5638" y="22427"/>
                  </a:cubicBezTo>
                  <a:cubicBezTo>
                    <a:pt x="8773" y="21493"/>
                    <a:pt x="10508" y="20459"/>
                    <a:pt x="11475" y="18491"/>
                  </a:cubicBezTo>
                  <a:lnTo>
                    <a:pt x="11475" y="16423"/>
                  </a:lnTo>
                  <a:cubicBezTo>
                    <a:pt x="11975" y="16488"/>
                    <a:pt x="12460" y="16539"/>
                    <a:pt x="12950" y="16539"/>
                  </a:cubicBezTo>
                  <a:cubicBezTo>
                    <a:pt x="13212" y="16539"/>
                    <a:pt x="13476" y="16525"/>
                    <a:pt x="13743" y="16490"/>
                  </a:cubicBezTo>
                  <a:cubicBezTo>
                    <a:pt x="15144" y="16289"/>
                    <a:pt x="15978" y="15155"/>
                    <a:pt x="16412" y="13654"/>
                  </a:cubicBezTo>
                  <a:cubicBezTo>
                    <a:pt x="17079" y="11219"/>
                    <a:pt x="17079" y="9151"/>
                    <a:pt x="16745" y="4481"/>
                  </a:cubicBezTo>
                  <a:cubicBezTo>
                    <a:pt x="16500" y="1251"/>
                    <a:pt x="14011" y="0"/>
                    <a:pt x="113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7"/>
            <p:cNvSpPr/>
            <p:nvPr/>
          </p:nvSpPr>
          <p:spPr>
            <a:xfrm>
              <a:off x="2562000" y="1730850"/>
              <a:ext cx="212675" cy="188525"/>
            </a:xfrm>
            <a:custGeom>
              <a:avLst/>
              <a:gdLst/>
              <a:ahLst/>
              <a:cxnLst/>
              <a:rect l="l" t="t" r="r" b="b"/>
              <a:pathLst>
                <a:path w="8507" h="7541" extrusionOk="0">
                  <a:moveTo>
                    <a:pt x="5838" y="0"/>
                  </a:moveTo>
                  <a:lnTo>
                    <a:pt x="5838" y="401"/>
                  </a:lnTo>
                  <a:cubicBezTo>
                    <a:pt x="5771" y="868"/>
                    <a:pt x="4837" y="2369"/>
                    <a:pt x="2502" y="3403"/>
                  </a:cubicBezTo>
                  <a:cubicBezTo>
                    <a:pt x="167" y="4470"/>
                    <a:pt x="1" y="5738"/>
                    <a:pt x="1" y="5738"/>
                  </a:cubicBezTo>
                  <a:cubicBezTo>
                    <a:pt x="77" y="5735"/>
                    <a:pt x="153" y="5733"/>
                    <a:pt x="229" y="5733"/>
                  </a:cubicBezTo>
                  <a:cubicBezTo>
                    <a:pt x="908" y="5733"/>
                    <a:pt x="1535" y="5868"/>
                    <a:pt x="2135" y="6138"/>
                  </a:cubicBezTo>
                  <a:cubicBezTo>
                    <a:pt x="3119" y="6630"/>
                    <a:pt x="3812" y="7540"/>
                    <a:pt x="4311" y="7540"/>
                  </a:cubicBezTo>
                  <a:cubicBezTo>
                    <a:pt x="4319" y="7540"/>
                    <a:pt x="4328" y="7540"/>
                    <a:pt x="4337" y="7539"/>
                  </a:cubicBezTo>
                  <a:cubicBezTo>
                    <a:pt x="4837" y="7506"/>
                    <a:pt x="5504" y="6171"/>
                    <a:pt x="6839" y="4804"/>
                  </a:cubicBezTo>
                  <a:cubicBezTo>
                    <a:pt x="7539" y="3970"/>
                    <a:pt x="8140" y="3036"/>
                    <a:pt x="8507" y="2002"/>
                  </a:cubicBezTo>
                  <a:cubicBezTo>
                    <a:pt x="8040" y="1668"/>
                    <a:pt x="7639" y="1335"/>
                    <a:pt x="7206" y="968"/>
                  </a:cubicBezTo>
                  <a:cubicBezTo>
                    <a:pt x="6772" y="501"/>
                    <a:pt x="6272" y="0"/>
                    <a:pt x="5838"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7"/>
            <p:cNvSpPr/>
            <p:nvPr/>
          </p:nvSpPr>
          <p:spPr>
            <a:xfrm>
              <a:off x="2480275" y="1723350"/>
              <a:ext cx="84250" cy="156050"/>
            </a:xfrm>
            <a:custGeom>
              <a:avLst/>
              <a:gdLst/>
              <a:ahLst/>
              <a:cxnLst/>
              <a:rect l="l" t="t" r="r" b="b"/>
              <a:pathLst>
                <a:path w="3370" h="6242" extrusionOk="0">
                  <a:moveTo>
                    <a:pt x="2602" y="0"/>
                  </a:moveTo>
                  <a:cubicBezTo>
                    <a:pt x="1969" y="67"/>
                    <a:pt x="634" y="1801"/>
                    <a:pt x="401" y="3136"/>
                  </a:cubicBezTo>
                  <a:cubicBezTo>
                    <a:pt x="134" y="4470"/>
                    <a:pt x="1" y="6071"/>
                    <a:pt x="434" y="6238"/>
                  </a:cubicBezTo>
                  <a:cubicBezTo>
                    <a:pt x="440" y="6240"/>
                    <a:pt x="448" y="6241"/>
                    <a:pt x="457" y="6241"/>
                  </a:cubicBezTo>
                  <a:cubicBezTo>
                    <a:pt x="642" y="6241"/>
                    <a:pt x="1346" y="5766"/>
                    <a:pt x="2201" y="5766"/>
                  </a:cubicBezTo>
                  <a:cubicBezTo>
                    <a:pt x="2551" y="5766"/>
                    <a:pt x="2927" y="5846"/>
                    <a:pt x="3303" y="6071"/>
                  </a:cubicBezTo>
                  <a:cubicBezTo>
                    <a:pt x="3370" y="5337"/>
                    <a:pt x="2869" y="4970"/>
                    <a:pt x="2602" y="3936"/>
                  </a:cubicBezTo>
                  <a:cubicBezTo>
                    <a:pt x="2469" y="3136"/>
                    <a:pt x="2469" y="2302"/>
                    <a:pt x="2636" y="1501"/>
                  </a:cubicBezTo>
                  <a:lnTo>
                    <a:pt x="2602"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7"/>
            <p:cNvSpPr/>
            <p:nvPr/>
          </p:nvSpPr>
          <p:spPr>
            <a:xfrm>
              <a:off x="2565325" y="1646625"/>
              <a:ext cx="143475" cy="99250"/>
            </a:xfrm>
            <a:custGeom>
              <a:avLst/>
              <a:gdLst/>
              <a:ahLst/>
              <a:cxnLst/>
              <a:rect l="l" t="t" r="r" b="b"/>
              <a:pathLst>
                <a:path w="5739" h="3970" extrusionOk="0">
                  <a:moveTo>
                    <a:pt x="34" y="0"/>
                  </a:moveTo>
                  <a:lnTo>
                    <a:pt x="34" y="0"/>
                  </a:lnTo>
                  <a:cubicBezTo>
                    <a:pt x="1" y="734"/>
                    <a:pt x="201" y="1501"/>
                    <a:pt x="635" y="2102"/>
                  </a:cubicBezTo>
                  <a:cubicBezTo>
                    <a:pt x="1402" y="3136"/>
                    <a:pt x="5738" y="3970"/>
                    <a:pt x="5738" y="3970"/>
                  </a:cubicBezTo>
                  <a:lnTo>
                    <a:pt x="5705" y="3136"/>
                  </a:lnTo>
                  <a:cubicBezTo>
                    <a:pt x="5705" y="3136"/>
                    <a:pt x="2403" y="2502"/>
                    <a:pt x="1335" y="1902"/>
                  </a:cubicBezTo>
                  <a:cubicBezTo>
                    <a:pt x="568" y="1535"/>
                    <a:pt x="201" y="401"/>
                    <a:pt x="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7"/>
            <p:cNvSpPr/>
            <p:nvPr/>
          </p:nvSpPr>
          <p:spPr>
            <a:xfrm>
              <a:off x="2670400" y="1604400"/>
              <a:ext cx="145975" cy="126450"/>
            </a:xfrm>
            <a:custGeom>
              <a:avLst/>
              <a:gdLst/>
              <a:ahLst/>
              <a:cxnLst/>
              <a:rect l="l" t="t" r="r" b="b"/>
              <a:pathLst>
                <a:path w="5839" h="5058" extrusionOk="0">
                  <a:moveTo>
                    <a:pt x="2878" y="501"/>
                  </a:moveTo>
                  <a:cubicBezTo>
                    <a:pt x="3006" y="501"/>
                    <a:pt x="3127" y="509"/>
                    <a:pt x="3237" y="522"/>
                  </a:cubicBezTo>
                  <a:cubicBezTo>
                    <a:pt x="3837" y="555"/>
                    <a:pt x="4504" y="555"/>
                    <a:pt x="4971" y="1089"/>
                  </a:cubicBezTo>
                  <a:cubicBezTo>
                    <a:pt x="5405" y="1656"/>
                    <a:pt x="5138" y="2523"/>
                    <a:pt x="5005" y="3057"/>
                  </a:cubicBezTo>
                  <a:cubicBezTo>
                    <a:pt x="4892" y="3464"/>
                    <a:pt x="4519" y="3625"/>
                    <a:pt x="4186" y="3625"/>
                  </a:cubicBezTo>
                  <a:cubicBezTo>
                    <a:pt x="4027" y="3625"/>
                    <a:pt x="3878" y="3589"/>
                    <a:pt x="3770" y="3524"/>
                  </a:cubicBezTo>
                  <a:cubicBezTo>
                    <a:pt x="3604" y="3424"/>
                    <a:pt x="3503" y="2690"/>
                    <a:pt x="3770" y="2557"/>
                  </a:cubicBezTo>
                  <a:cubicBezTo>
                    <a:pt x="3967" y="2444"/>
                    <a:pt x="3903" y="2308"/>
                    <a:pt x="3459" y="2308"/>
                  </a:cubicBezTo>
                  <a:cubicBezTo>
                    <a:pt x="3376" y="2308"/>
                    <a:pt x="3280" y="2313"/>
                    <a:pt x="3170" y="2323"/>
                  </a:cubicBezTo>
                  <a:cubicBezTo>
                    <a:pt x="2469" y="2356"/>
                    <a:pt x="2503" y="2557"/>
                    <a:pt x="2770" y="2590"/>
                  </a:cubicBezTo>
                  <a:cubicBezTo>
                    <a:pt x="3003" y="2623"/>
                    <a:pt x="3103" y="3357"/>
                    <a:pt x="2803" y="3457"/>
                  </a:cubicBezTo>
                  <a:cubicBezTo>
                    <a:pt x="2596" y="3537"/>
                    <a:pt x="2374" y="3578"/>
                    <a:pt x="2155" y="3578"/>
                  </a:cubicBezTo>
                  <a:cubicBezTo>
                    <a:pt x="1915" y="3578"/>
                    <a:pt x="1678" y="3529"/>
                    <a:pt x="1469" y="3424"/>
                  </a:cubicBezTo>
                  <a:cubicBezTo>
                    <a:pt x="968" y="3057"/>
                    <a:pt x="868" y="1689"/>
                    <a:pt x="1302" y="1122"/>
                  </a:cubicBezTo>
                  <a:cubicBezTo>
                    <a:pt x="1705" y="638"/>
                    <a:pt x="2347" y="501"/>
                    <a:pt x="2878" y="501"/>
                  </a:cubicBezTo>
                  <a:close/>
                  <a:moveTo>
                    <a:pt x="3282" y="0"/>
                  </a:moveTo>
                  <a:cubicBezTo>
                    <a:pt x="3146" y="0"/>
                    <a:pt x="3009" y="7"/>
                    <a:pt x="2870" y="21"/>
                  </a:cubicBezTo>
                  <a:cubicBezTo>
                    <a:pt x="1802" y="55"/>
                    <a:pt x="968" y="355"/>
                    <a:pt x="535" y="955"/>
                  </a:cubicBezTo>
                  <a:cubicBezTo>
                    <a:pt x="168" y="1556"/>
                    <a:pt x="1" y="2256"/>
                    <a:pt x="1" y="2924"/>
                  </a:cubicBezTo>
                  <a:cubicBezTo>
                    <a:pt x="1" y="3391"/>
                    <a:pt x="134" y="3891"/>
                    <a:pt x="335" y="4291"/>
                  </a:cubicBezTo>
                  <a:cubicBezTo>
                    <a:pt x="535" y="4691"/>
                    <a:pt x="1135" y="4792"/>
                    <a:pt x="1469" y="4892"/>
                  </a:cubicBezTo>
                  <a:cubicBezTo>
                    <a:pt x="2016" y="5006"/>
                    <a:pt x="2578" y="5057"/>
                    <a:pt x="3125" y="5057"/>
                  </a:cubicBezTo>
                  <a:cubicBezTo>
                    <a:pt x="3378" y="5057"/>
                    <a:pt x="3627" y="5046"/>
                    <a:pt x="3870" y="5025"/>
                  </a:cubicBezTo>
                  <a:cubicBezTo>
                    <a:pt x="4371" y="4992"/>
                    <a:pt x="4838" y="4758"/>
                    <a:pt x="5205" y="4425"/>
                  </a:cubicBezTo>
                  <a:cubicBezTo>
                    <a:pt x="5538" y="4058"/>
                    <a:pt x="5772" y="3557"/>
                    <a:pt x="5772" y="3057"/>
                  </a:cubicBezTo>
                  <a:cubicBezTo>
                    <a:pt x="5838" y="2457"/>
                    <a:pt x="5838" y="1856"/>
                    <a:pt x="5772" y="1222"/>
                  </a:cubicBezTo>
                  <a:cubicBezTo>
                    <a:pt x="5605" y="722"/>
                    <a:pt x="5205" y="288"/>
                    <a:pt x="4671" y="188"/>
                  </a:cubicBezTo>
                  <a:cubicBezTo>
                    <a:pt x="4228" y="84"/>
                    <a:pt x="3765" y="0"/>
                    <a:pt x="32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7"/>
            <p:cNvSpPr/>
            <p:nvPr/>
          </p:nvSpPr>
          <p:spPr>
            <a:xfrm>
              <a:off x="2718775" y="1631600"/>
              <a:ext cx="50075" cy="25050"/>
            </a:xfrm>
            <a:custGeom>
              <a:avLst/>
              <a:gdLst/>
              <a:ahLst/>
              <a:cxnLst/>
              <a:rect l="l" t="t" r="r" b="b"/>
              <a:pathLst>
                <a:path w="2003" h="1002" extrusionOk="0">
                  <a:moveTo>
                    <a:pt x="1" y="1"/>
                  </a:moveTo>
                  <a:lnTo>
                    <a:pt x="1" y="134"/>
                  </a:lnTo>
                  <a:cubicBezTo>
                    <a:pt x="1" y="635"/>
                    <a:pt x="401" y="1002"/>
                    <a:pt x="901" y="1002"/>
                  </a:cubicBezTo>
                  <a:cubicBezTo>
                    <a:pt x="1602" y="1002"/>
                    <a:pt x="2002" y="635"/>
                    <a:pt x="2002" y="3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7"/>
            <p:cNvSpPr/>
            <p:nvPr/>
          </p:nvSpPr>
          <p:spPr>
            <a:xfrm>
              <a:off x="2456925" y="1232850"/>
              <a:ext cx="435325" cy="328725"/>
            </a:xfrm>
            <a:custGeom>
              <a:avLst/>
              <a:gdLst/>
              <a:ahLst/>
              <a:cxnLst/>
              <a:rect l="l" t="t" r="r" b="b"/>
              <a:pathLst>
                <a:path w="17413" h="13149" extrusionOk="0">
                  <a:moveTo>
                    <a:pt x="10613" y="1"/>
                  </a:moveTo>
                  <a:cubicBezTo>
                    <a:pt x="10201" y="1"/>
                    <a:pt x="9777" y="101"/>
                    <a:pt x="9407" y="273"/>
                  </a:cubicBezTo>
                  <a:cubicBezTo>
                    <a:pt x="8673" y="573"/>
                    <a:pt x="7906" y="873"/>
                    <a:pt x="7139" y="1107"/>
                  </a:cubicBezTo>
                  <a:cubicBezTo>
                    <a:pt x="5738" y="1574"/>
                    <a:pt x="4270" y="1841"/>
                    <a:pt x="3036" y="2541"/>
                  </a:cubicBezTo>
                  <a:cubicBezTo>
                    <a:pt x="2736" y="2708"/>
                    <a:pt x="2436" y="2908"/>
                    <a:pt x="2235" y="3208"/>
                  </a:cubicBezTo>
                  <a:cubicBezTo>
                    <a:pt x="2002" y="3609"/>
                    <a:pt x="1835" y="4076"/>
                    <a:pt x="1869" y="4576"/>
                  </a:cubicBezTo>
                  <a:cubicBezTo>
                    <a:pt x="1869" y="4743"/>
                    <a:pt x="1902" y="4910"/>
                    <a:pt x="1935" y="5043"/>
                  </a:cubicBezTo>
                  <a:cubicBezTo>
                    <a:pt x="1869" y="4943"/>
                    <a:pt x="1735" y="4810"/>
                    <a:pt x="1602" y="4776"/>
                  </a:cubicBezTo>
                  <a:cubicBezTo>
                    <a:pt x="1433" y="4687"/>
                    <a:pt x="1255" y="4645"/>
                    <a:pt x="1080" y="4645"/>
                  </a:cubicBezTo>
                  <a:cubicBezTo>
                    <a:pt x="667" y="4645"/>
                    <a:pt x="268" y="4878"/>
                    <a:pt x="34" y="5277"/>
                  </a:cubicBezTo>
                  <a:cubicBezTo>
                    <a:pt x="34" y="5277"/>
                    <a:pt x="34" y="5310"/>
                    <a:pt x="1" y="5310"/>
                  </a:cubicBezTo>
                  <a:lnTo>
                    <a:pt x="2035" y="6411"/>
                  </a:lnTo>
                  <a:cubicBezTo>
                    <a:pt x="2002" y="6811"/>
                    <a:pt x="1902" y="7245"/>
                    <a:pt x="1869" y="7645"/>
                  </a:cubicBezTo>
                  <a:cubicBezTo>
                    <a:pt x="1735" y="8746"/>
                    <a:pt x="1535" y="10047"/>
                    <a:pt x="1735" y="11114"/>
                  </a:cubicBezTo>
                  <a:cubicBezTo>
                    <a:pt x="1735" y="11248"/>
                    <a:pt x="1768" y="11381"/>
                    <a:pt x="1869" y="11481"/>
                  </a:cubicBezTo>
                  <a:cubicBezTo>
                    <a:pt x="2235" y="11781"/>
                    <a:pt x="2602" y="12148"/>
                    <a:pt x="2903" y="12548"/>
                  </a:cubicBezTo>
                  <a:cubicBezTo>
                    <a:pt x="3069" y="12749"/>
                    <a:pt x="3236" y="13049"/>
                    <a:pt x="3503" y="13116"/>
                  </a:cubicBezTo>
                  <a:cubicBezTo>
                    <a:pt x="3569" y="13138"/>
                    <a:pt x="3634" y="13148"/>
                    <a:pt x="3696" y="13148"/>
                  </a:cubicBezTo>
                  <a:cubicBezTo>
                    <a:pt x="3915" y="13148"/>
                    <a:pt x="4100" y="13016"/>
                    <a:pt x="4204" y="12782"/>
                  </a:cubicBezTo>
                  <a:cubicBezTo>
                    <a:pt x="4237" y="12615"/>
                    <a:pt x="4237" y="12448"/>
                    <a:pt x="4237" y="12282"/>
                  </a:cubicBezTo>
                  <a:cubicBezTo>
                    <a:pt x="4204" y="11614"/>
                    <a:pt x="4103" y="10914"/>
                    <a:pt x="4070" y="10247"/>
                  </a:cubicBezTo>
                  <a:cubicBezTo>
                    <a:pt x="4037" y="10080"/>
                    <a:pt x="4070" y="9880"/>
                    <a:pt x="4103" y="9713"/>
                  </a:cubicBezTo>
                  <a:cubicBezTo>
                    <a:pt x="4237" y="9480"/>
                    <a:pt x="4404" y="9313"/>
                    <a:pt x="4604" y="9213"/>
                  </a:cubicBezTo>
                  <a:cubicBezTo>
                    <a:pt x="5104" y="8779"/>
                    <a:pt x="5404" y="8212"/>
                    <a:pt x="5438" y="7578"/>
                  </a:cubicBezTo>
                  <a:cubicBezTo>
                    <a:pt x="5438" y="7378"/>
                    <a:pt x="5438" y="7211"/>
                    <a:pt x="5504" y="6978"/>
                  </a:cubicBezTo>
                  <a:cubicBezTo>
                    <a:pt x="5538" y="6878"/>
                    <a:pt x="5671" y="6611"/>
                    <a:pt x="5838" y="6611"/>
                  </a:cubicBezTo>
                  <a:cubicBezTo>
                    <a:pt x="6172" y="6611"/>
                    <a:pt x="7873" y="7045"/>
                    <a:pt x="8273" y="7078"/>
                  </a:cubicBezTo>
                  <a:cubicBezTo>
                    <a:pt x="9146" y="7206"/>
                    <a:pt x="10038" y="7295"/>
                    <a:pt x="10923" y="7295"/>
                  </a:cubicBezTo>
                  <a:cubicBezTo>
                    <a:pt x="12340" y="7295"/>
                    <a:pt x="13739" y="7068"/>
                    <a:pt x="15011" y="6411"/>
                  </a:cubicBezTo>
                  <a:cubicBezTo>
                    <a:pt x="15778" y="5977"/>
                    <a:pt x="17079" y="5110"/>
                    <a:pt x="17246" y="4142"/>
                  </a:cubicBezTo>
                  <a:cubicBezTo>
                    <a:pt x="17413" y="3675"/>
                    <a:pt x="17146" y="3175"/>
                    <a:pt x="16679" y="2908"/>
                  </a:cubicBezTo>
                  <a:cubicBezTo>
                    <a:pt x="16359" y="2771"/>
                    <a:pt x="16023" y="2681"/>
                    <a:pt x="15681" y="2681"/>
                  </a:cubicBezTo>
                  <a:cubicBezTo>
                    <a:pt x="15525" y="2681"/>
                    <a:pt x="15368" y="2700"/>
                    <a:pt x="15211" y="2741"/>
                  </a:cubicBezTo>
                  <a:cubicBezTo>
                    <a:pt x="15278" y="2008"/>
                    <a:pt x="14878" y="1240"/>
                    <a:pt x="14177" y="940"/>
                  </a:cubicBezTo>
                  <a:cubicBezTo>
                    <a:pt x="13885" y="800"/>
                    <a:pt x="13578" y="733"/>
                    <a:pt x="13275" y="733"/>
                  </a:cubicBezTo>
                  <a:cubicBezTo>
                    <a:pt x="12783" y="733"/>
                    <a:pt x="12301" y="910"/>
                    <a:pt x="11909" y="1240"/>
                  </a:cubicBezTo>
                  <a:cubicBezTo>
                    <a:pt x="12076" y="707"/>
                    <a:pt x="11575" y="173"/>
                    <a:pt x="11042" y="40"/>
                  </a:cubicBezTo>
                  <a:cubicBezTo>
                    <a:pt x="10902" y="13"/>
                    <a:pt x="10758" y="1"/>
                    <a:pt x="106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7"/>
            <p:cNvSpPr/>
            <p:nvPr/>
          </p:nvSpPr>
          <p:spPr>
            <a:xfrm>
              <a:off x="2671250" y="1509025"/>
              <a:ext cx="30875" cy="29300"/>
            </a:xfrm>
            <a:custGeom>
              <a:avLst/>
              <a:gdLst/>
              <a:ahLst/>
              <a:cxnLst/>
              <a:rect l="l" t="t" r="r" b="b"/>
              <a:pathLst>
                <a:path w="1235" h="1172" extrusionOk="0">
                  <a:moveTo>
                    <a:pt x="634" y="0"/>
                  </a:moveTo>
                  <a:cubicBezTo>
                    <a:pt x="301" y="0"/>
                    <a:pt x="34" y="234"/>
                    <a:pt x="34" y="534"/>
                  </a:cubicBezTo>
                  <a:cubicBezTo>
                    <a:pt x="0" y="868"/>
                    <a:pt x="267" y="1168"/>
                    <a:pt x="601" y="1168"/>
                  </a:cubicBezTo>
                  <a:cubicBezTo>
                    <a:pt x="622" y="1170"/>
                    <a:pt x="643" y="1171"/>
                    <a:pt x="664" y="1171"/>
                  </a:cubicBezTo>
                  <a:cubicBezTo>
                    <a:pt x="971" y="1171"/>
                    <a:pt x="1235" y="946"/>
                    <a:pt x="1235" y="634"/>
                  </a:cubicBezTo>
                  <a:cubicBezTo>
                    <a:pt x="1235" y="301"/>
                    <a:pt x="968" y="34"/>
                    <a:pt x="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7"/>
            <p:cNvSpPr/>
            <p:nvPr/>
          </p:nvSpPr>
          <p:spPr>
            <a:xfrm>
              <a:off x="2633725" y="1456675"/>
              <a:ext cx="43375" cy="30700"/>
            </a:xfrm>
            <a:custGeom>
              <a:avLst/>
              <a:gdLst/>
              <a:ahLst/>
              <a:cxnLst/>
              <a:rect l="l" t="t" r="r" b="b"/>
              <a:pathLst>
                <a:path w="1735" h="1228" extrusionOk="0">
                  <a:moveTo>
                    <a:pt x="916" y="1"/>
                  </a:moveTo>
                  <a:cubicBezTo>
                    <a:pt x="818" y="1"/>
                    <a:pt x="722" y="20"/>
                    <a:pt x="634" y="60"/>
                  </a:cubicBezTo>
                  <a:cubicBezTo>
                    <a:pt x="234" y="260"/>
                    <a:pt x="0" y="793"/>
                    <a:pt x="234" y="1227"/>
                  </a:cubicBezTo>
                  <a:lnTo>
                    <a:pt x="1735" y="493"/>
                  </a:lnTo>
                  <a:cubicBezTo>
                    <a:pt x="1557" y="189"/>
                    <a:pt x="1226" y="1"/>
                    <a:pt x="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7"/>
            <p:cNvSpPr/>
            <p:nvPr/>
          </p:nvSpPr>
          <p:spPr>
            <a:xfrm>
              <a:off x="2795500" y="1450175"/>
              <a:ext cx="40050" cy="29675"/>
            </a:xfrm>
            <a:custGeom>
              <a:avLst/>
              <a:gdLst/>
              <a:ahLst/>
              <a:cxnLst/>
              <a:rect l="l" t="t" r="r" b="b"/>
              <a:pathLst>
                <a:path w="1602" h="1187" extrusionOk="0">
                  <a:moveTo>
                    <a:pt x="697" y="0"/>
                  </a:moveTo>
                  <a:cubicBezTo>
                    <a:pt x="418" y="0"/>
                    <a:pt x="142" y="160"/>
                    <a:pt x="1" y="420"/>
                  </a:cubicBezTo>
                  <a:lnTo>
                    <a:pt x="1435" y="1187"/>
                  </a:lnTo>
                  <a:cubicBezTo>
                    <a:pt x="1602" y="753"/>
                    <a:pt x="1435" y="320"/>
                    <a:pt x="1035" y="86"/>
                  </a:cubicBezTo>
                  <a:cubicBezTo>
                    <a:pt x="927" y="28"/>
                    <a:pt x="812" y="0"/>
                    <a:pt x="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7"/>
            <p:cNvSpPr/>
            <p:nvPr/>
          </p:nvSpPr>
          <p:spPr>
            <a:xfrm>
              <a:off x="2783000" y="1504025"/>
              <a:ext cx="30050" cy="30875"/>
            </a:xfrm>
            <a:custGeom>
              <a:avLst/>
              <a:gdLst/>
              <a:ahLst/>
              <a:cxnLst/>
              <a:rect l="l" t="t" r="r" b="b"/>
              <a:pathLst>
                <a:path w="1202" h="1235" extrusionOk="0">
                  <a:moveTo>
                    <a:pt x="567" y="0"/>
                  </a:moveTo>
                  <a:cubicBezTo>
                    <a:pt x="234" y="0"/>
                    <a:pt x="0" y="267"/>
                    <a:pt x="34" y="601"/>
                  </a:cubicBezTo>
                  <a:cubicBezTo>
                    <a:pt x="34" y="934"/>
                    <a:pt x="300" y="1234"/>
                    <a:pt x="634" y="1234"/>
                  </a:cubicBezTo>
                  <a:cubicBezTo>
                    <a:pt x="968" y="1201"/>
                    <a:pt x="1201" y="934"/>
                    <a:pt x="1201" y="601"/>
                  </a:cubicBezTo>
                  <a:lnTo>
                    <a:pt x="1201" y="534"/>
                  </a:lnTo>
                  <a:cubicBezTo>
                    <a:pt x="1201" y="200"/>
                    <a:pt x="934" y="0"/>
                    <a:pt x="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7"/>
            <p:cNvSpPr/>
            <p:nvPr/>
          </p:nvSpPr>
          <p:spPr>
            <a:xfrm>
              <a:off x="2737950" y="1492350"/>
              <a:ext cx="60075" cy="101750"/>
            </a:xfrm>
            <a:custGeom>
              <a:avLst/>
              <a:gdLst/>
              <a:ahLst/>
              <a:cxnLst/>
              <a:rect l="l" t="t" r="r" b="b"/>
              <a:pathLst>
                <a:path w="2403" h="4070" extrusionOk="0">
                  <a:moveTo>
                    <a:pt x="1" y="0"/>
                  </a:moveTo>
                  <a:lnTo>
                    <a:pt x="168" y="4070"/>
                  </a:lnTo>
                  <a:lnTo>
                    <a:pt x="2403" y="3803"/>
                  </a:lnTo>
                  <a:cubicBezTo>
                    <a:pt x="1836" y="2369"/>
                    <a:pt x="1068" y="1068"/>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7"/>
            <p:cNvSpPr/>
            <p:nvPr/>
          </p:nvSpPr>
          <p:spPr>
            <a:xfrm>
              <a:off x="2794675" y="1791725"/>
              <a:ext cx="318575" cy="1042200"/>
            </a:xfrm>
            <a:custGeom>
              <a:avLst/>
              <a:gdLst/>
              <a:ahLst/>
              <a:cxnLst/>
              <a:rect l="l" t="t" r="r" b="b"/>
              <a:pathLst>
                <a:path w="12743" h="41688" extrusionOk="0">
                  <a:moveTo>
                    <a:pt x="1668" y="0"/>
                  </a:moveTo>
                  <a:lnTo>
                    <a:pt x="1668" y="0"/>
                  </a:lnTo>
                  <a:cubicBezTo>
                    <a:pt x="1668" y="1"/>
                    <a:pt x="0" y="5338"/>
                    <a:pt x="1835" y="9774"/>
                  </a:cubicBezTo>
                  <a:lnTo>
                    <a:pt x="6171" y="18714"/>
                  </a:lnTo>
                  <a:cubicBezTo>
                    <a:pt x="6071" y="18714"/>
                    <a:pt x="7072" y="23951"/>
                    <a:pt x="7239" y="26386"/>
                  </a:cubicBezTo>
                  <a:cubicBezTo>
                    <a:pt x="7405" y="28788"/>
                    <a:pt x="7639" y="29955"/>
                    <a:pt x="7205" y="31089"/>
                  </a:cubicBezTo>
                  <a:cubicBezTo>
                    <a:pt x="7005" y="31623"/>
                    <a:pt x="6705" y="32190"/>
                    <a:pt x="6371" y="32691"/>
                  </a:cubicBezTo>
                  <a:cubicBezTo>
                    <a:pt x="5871" y="33558"/>
                    <a:pt x="5471" y="34458"/>
                    <a:pt x="5037" y="35392"/>
                  </a:cubicBezTo>
                  <a:cubicBezTo>
                    <a:pt x="4637" y="36193"/>
                    <a:pt x="4170" y="36527"/>
                    <a:pt x="4337" y="36693"/>
                  </a:cubicBezTo>
                  <a:cubicBezTo>
                    <a:pt x="4528" y="36885"/>
                    <a:pt x="4793" y="36986"/>
                    <a:pt x="5059" y="36986"/>
                  </a:cubicBezTo>
                  <a:cubicBezTo>
                    <a:pt x="5302" y="36986"/>
                    <a:pt x="5547" y="36902"/>
                    <a:pt x="5738" y="36727"/>
                  </a:cubicBezTo>
                  <a:cubicBezTo>
                    <a:pt x="6138" y="36427"/>
                    <a:pt x="6505" y="36060"/>
                    <a:pt x="6805" y="35693"/>
                  </a:cubicBezTo>
                  <a:lnTo>
                    <a:pt x="6805" y="35693"/>
                  </a:lnTo>
                  <a:cubicBezTo>
                    <a:pt x="6705" y="36894"/>
                    <a:pt x="6471" y="38094"/>
                    <a:pt x="6038" y="39229"/>
                  </a:cubicBezTo>
                  <a:cubicBezTo>
                    <a:pt x="5397" y="40832"/>
                    <a:pt x="5539" y="41687"/>
                    <a:pt x="6830" y="41687"/>
                  </a:cubicBezTo>
                  <a:cubicBezTo>
                    <a:pt x="7285" y="41687"/>
                    <a:pt x="7883" y="41581"/>
                    <a:pt x="8640" y="41363"/>
                  </a:cubicBezTo>
                  <a:cubicBezTo>
                    <a:pt x="10408" y="40796"/>
                    <a:pt x="11709" y="38461"/>
                    <a:pt x="12376" y="34125"/>
                  </a:cubicBezTo>
                  <a:cubicBezTo>
                    <a:pt x="12676" y="31523"/>
                    <a:pt x="12743" y="28854"/>
                    <a:pt x="12709" y="26186"/>
                  </a:cubicBezTo>
                  <a:cubicBezTo>
                    <a:pt x="12709" y="21950"/>
                    <a:pt x="12376" y="17880"/>
                    <a:pt x="12142" y="16579"/>
                  </a:cubicBezTo>
                  <a:cubicBezTo>
                    <a:pt x="11875" y="15278"/>
                    <a:pt x="10207" y="10775"/>
                    <a:pt x="8373" y="6105"/>
                  </a:cubicBezTo>
                  <a:cubicBezTo>
                    <a:pt x="6572" y="1535"/>
                    <a:pt x="4337" y="568"/>
                    <a:pt x="16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7"/>
            <p:cNvSpPr/>
            <p:nvPr/>
          </p:nvSpPr>
          <p:spPr>
            <a:xfrm>
              <a:off x="2750475" y="1790050"/>
              <a:ext cx="325250" cy="442850"/>
            </a:xfrm>
            <a:custGeom>
              <a:avLst/>
              <a:gdLst/>
              <a:ahLst/>
              <a:cxnLst/>
              <a:rect l="l" t="t" r="r" b="b"/>
              <a:pathLst>
                <a:path w="13010" h="17714" extrusionOk="0">
                  <a:moveTo>
                    <a:pt x="3169" y="1"/>
                  </a:moveTo>
                  <a:lnTo>
                    <a:pt x="3169" y="1"/>
                  </a:lnTo>
                  <a:cubicBezTo>
                    <a:pt x="0" y="4471"/>
                    <a:pt x="3303" y="9641"/>
                    <a:pt x="3269" y="9641"/>
                  </a:cubicBezTo>
                  <a:lnTo>
                    <a:pt x="6905" y="17713"/>
                  </a:lnTo>
                  <a:cubicBezTo>
                    <a:pt x="11909" y="17246"/>
                    <a:pt x="13010" y="13977"/>
                    <a:pt x="13010" y="13977"/>
                  </a:cubicBezTo>
                  <a:cubicBezTo>
                    <a:pt x="12142" y="10975"/>
                    <a:pt x="11075" y="8007"/>
                    <a:pt x="9774" y="5171"/>
                  </a:cubicBezTo>
                  <a:cubicBezTo>
                    <a:pt x="8840" y="3270"/>
                    <a:pt x="7973" y="2202"/>
                    <a:pt x="7439" y="1769"/>
                  </a:cubicBezTo>
                  <a:cubicBezTo>
                    <a:pt x="5671" y="234"/>
                    <a:pt x="3169" y="1"/>
                    <a:pt x="3169"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7"/>
            <p:cNvSpPr/>
            <p:nvPr/>
          </p:nvSpPr>
          <p:spPr>
            <a:xfrm>
              <a:off x="3033175" y="1163775"/>
              <a:ext cx="652975" cy="571275"/>
            </a:xfrm>
            <a:custGeom>
              <a:avLst/>
              <a:gdLst/>
              <a:ahLst/>
              <a:cxnLst/>
              <a:rect l="l" t="t" r="r" b="b"/>
              <a:pathLst>
                <a:path w="26119" h="22851" extrusionOk="0">
                  <a:moveTo>
                    <a:pt x="13043" y="1"/>
                  </a:moveTo>
                  <a:cubicBezTo>
                    <a:pt x="5838" y="1"/>
                    <a:pt x="0" y="5104"/>
                    <a:pt x="0" y="11409"/>
                  </a:cubicBezTo>
                  <a:cubicBezTo>
                    <a:pt x="0" y="17747"/>
                    <a:pt x="5838" y="22850"/>
                    <a:pt x="13043" y="22850"/>
                  </a:cubicBezTo>
                  <a:cubicBezTo>
                    <a:pt x="20248" y="22850"/>
                    <a:pt x="26119" y="17747"/>
                    <a:pt x="26119" y="11409"/>
                  </a:cubicBezTo>
                  <a:cubicBezTo>
                    <a:pt x="26119" y="5104"/>
                    <a:pt x="20248" y="1"/>
                    <a:pt x="13043"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7"/>
            <p:cNvSpPr/>
            <p:nvPr/>
          </p:nvSpPr>
          <p:spPr>
            <a:xfrm>
              <a:off x="2934775" y="1549875"/>
              <a:ext cx="195150" cy="130625"/>
            </a:xfrm>
            <a:custGeom>
              <a:avLst/>
              <a:gdLst/>
              <a:ahLst/>
              <a:cxnLst/>
              <a:rect l="l" t="t" r="r" b="b"/>
              <a:pathLst>
                <a:path w="7806" h="5225" extrusionOk="0">
                  <a:moveTo>
                    <a:pt x="5104" y="1"/>
                  </a:moveTo>
                  <a:cubicBezTo>
                    <a:pt x="4637" y="1435"/>
                    <a:pt x="2735" y="3770"/>
                    <a:pt x="200" y="4171"/>
                  </a:cubicBezTo>
                  <a:cubicBezTo>
                    <a:pt x="100" y="4171"/>
                    <a:pt x="0" y="4237"/>
                    <a:pt x="67" y="4337"/>
                  </a:cubicBezTo>
                  <a:cubicBezTo>
                    <a:pt x="67" y="4371"/>
                    <a:pt x="100" y="4404"/>
                    <a:pt x="134" y="4437"/>
                  </a:cubicBezTo>
                  <a:cubicBezTo>
                    <a:pt x="1150" y="4966"/>
                    <a:pt x="2250" y="5225"/>
                    <a:pt x="3342" y="5225"/>
                  </a:cubicBezTo>
                  <a:cubicBezTo>
                    <a:pt x="4938" y="5225"/>
                    <a:pt x="6519" y="4673"/>
                    <a:pt x="7806" y="3603"/>
                  </a:cubicBezTo>
                  <a:lnTo>
                    <a:pt x="5104"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7"/>
            <p:cNvSpPr/>
            <p:nvPr/>
          </p:nvSpPr>
          <p:spPr>
            <a:xfrm>
              <a:off x="3123225" y="1322225"/>
              <a:ext cx="471200" cy="33375"/>
            </a:xfrm>
            <a:custGeom>
              <a:avLst/>
              <a:gdLst/>
              <a:ahLst/>
              <a:cxnLst/>
              <a:rect l="l" t="t" r="r" b="b"/>
              <a:pathLst>
                <a:path w="18848" h="1335" extrusionOk="0">
                  <a:moveTo>
                    <a:pt x="668" y="0"/>
                  </a:moveTo>
                  <a:cubicBezTo>
                    <a:pt x="268" y="0"/>
                    <a:pt x="1" y="301"/>
                    <a:pt x="1" y="668"/>
                  </a:cubicBezTo>
                  <a:cubicBezTo>
                    <a:pt x="1" y="1034"/>
                    <a:pt x="268" y="1335"/>
                    <a:pt x="668" y="1335"/>
                  </a:cubicBezTo>
                  <a:lnTo>
                    <a:pt x="18181" y="1335"/>
                  </a:lnTo>
                  <a:cubicBezTo>
                    <a:pt x="18547" y="1335"/>
                    <a:pt x="18848" y="1034"/>
                    <a:pt x="18848" y="668"/>
                  </a:cubicBezTo>
                  <a:cubicBezTo>
                    <a:pt x="18848" y="301"/>
                    <a:pt x="18547" y="0"/>
                    <a:pt x="18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7"/>
            <p:cNvSpPr/>
            <p:nvPr/>
          </p:nvSpPr>
          <p:spPr>
            <a:xfrm>
              <a:off x="3123225" y="1396450"/>
              <a:ext cx="471200" cy="33375"/>
            </a:xfrm>
            <a:custGeom>
              <a:avLst/>
              <a:gdLst/>
              <a:ahLst/>
              <a:cxnLst/>
              <a:rect l="l" t="t" r="r" b="b"/>
              <a:pathLst>
                <a:path w="18848" h="1335" extrusionOk="0">
                  <a:moveTo>
                    <a:pt x="668" y="0"/>
                  </a:moveTo>
                  <a:cubicBezTo>
                    <a:pt x="268" y="0"/>
                    <a:pt x="1" y="300"/>
                    <a:pt x="1" y="667"/>
                  </a:cubicBezTo>
                  <a:cubicBezTo>
                    <a:pt x="1" y="1034"/>
                    <a:pt x="268" y="1334"/>
                    <a:pt x="668" y="1334"/>
                  </a:cubicBezTo>
                  <a:lnTo>
                    <a:pt x="18181" y="1334"/>
                  </a:lnTo>
                  <a:cubicBezTo>
                    <a:pt x="18547" y="1334"/>
                    <a:pt x="18848" y="1034"/>
                    <a:pt x="18848" y="667"/>
                  </a:cubicBezTo>
                  <a:cubicBezTo>
                    <a:pt x="18848" y="300"/>
                    <a:pt x="18547" y="0"/>
                    <a:pt x="18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7"/>
            <p:cNvSpPr/>
            <p:nvPr/>
          </p:nvSpPr>
          <p:spPr>
            <a:xfrm>
              <a:off x="3123225" y="1470650"/>
              <a:ext cx="471200" cy="33400"/>
            </a:xfrm>
            <a:custGeom>
              <a:avLst/>
              <a:gdLst/>
              <a:ahLst/>
              <a:cxnLst/>
              <a:rect l="l" t="t" r="r" b="b"/>
              <a:pathLst>
                <a:path w="18848" h="1336" extrusionOk="0">
                  <a:moveTo>
                    <a:pt x="668" y="1"/>
                  </a:moveTo>
                  <a:cubicBezTo>
                    <a:pt x="268" y="1"/>
                    <a:pt x="1" y="268"/>
                    <a:pt x="1" y="668"/>
                  </a:cubicBezTo>
                  <a:cubicBezTo>
                    <a:pt x="1" y="1035"/>
                    <a:pt x="268" y="1335"/>
                    <a:pt x="668" y="1335"/>
                  </a:cubicBezTo>
                  <a:lnTo>
                    <a:pt x="18181" y="1335"/>
                  </a:lnTo>
                  <a:cubicBezTo>
                    <a:pt x="18547" y="1335"/>
                    <a:pt x="18848" y="1035"/>
                    <a:pt x="18848" y="668"/>
                  </a:cubicBezTo>
                  <a:cubicBezTo>
                    <a:pt x="18848" y="268"/>
                    <a:pt x="18547" y="1"/>
                    <a:pt x="181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7"/>
            <p:cNvSpPr/>
            <p:nvPr/>
          </p:nvSpPr>
          <p:spPr>
            <a:xfrm>
              <a:off x="3408450" y="1544050"/>
              <a:ext cx="185975" cy="33375"/>
            </a:xfrm>
            <a:custGeom>
              <a:avLst/>
              <a:gdLst/>
              <a:ahLst/>
              <a:cxnLst/>
              <a:rect l="l" t="t" r="r" b="b"/>
              <a:pathLst>
                <a:path w="7439" h="1335" extrusionOk="0">
                  <a:moveTo>
                    <a:pt x="667" y="0"/>
                  </a:moveTo>
                  <a:cubicBezTo>
                    <a:pt x="300" y="0"/>
                    <a:pt x="0" y="301"/>
                    <a:pt x="0" y="668"/>
                  </a:cubicBezTo>
                  <a:cubicBezTo>
                    <a:pt x="0" y="1068"/>
                    <a:pt x="300" y="1335"/>
                    <a:pt x="667" y="1335"/>
                  </a:cubicBezTo>
                  <a:lnTo>
                    <a:pt x="6772" y="1335"/>
                  </a:lnTo>
                  <a:cubicBezTo>
                    <a:pt x="7138" y="1335"/>
                    <a:pt x="7439" y="1068"/>
                    <a:pt x="7439" y="668"/>
                  </a:cubicBezTo>
                  <a:cubicBezTo>
                    <a:pt x="7439" y="301"/>
                    <a:pt x="7138" y="0"/>
                    <a:pt x="6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57"/>
          <p:cNvGrpSpPr/>
          <p:nvPr/>
        </p:nvGrpSpPr>
        <p:grpSpPr>
          <a:xfrm>
            <a:off x="7094325" y="1433448"/>
            <a:ext cx="1712075" cy="3174800"/>
            <a:chOff x="3880450" y="1150425"/>
            <a:chExt cx="1712075" cy="3174800"/>
          </a:xfrm>
        </p:grpSpPr>
        <p:sp>
          <p:nvSpPr>
            <p:cNvPr id="768" name="Google Shape;768;p57"/>
            <p:cNvSpPr/>
            <p:nvPr/>
          </p:nvSpPr>
          <p:spPr>
            <a:xfrm>
              <a:off x="4404975" y="3662225"/>
              <a:ext cx="1150025" cy="663000"/>
            </a:xfrm>
            <a:custGeom>
              <a:avLst/>
              <a:gdLst/>
              <a:ahLst/>
              <a:cxnLst/>
              <a:rect l="l" t="t" r="r" b="b"/>
              <a:pathLst>
                <a:path w="46001" h="26520" extrusionOk="0">
                  <a:moveTo>
                    <a:pt x="22838" y="0"/>
                  </a:moveTo>
                  <a:cubicBezTo>
                    <a:pt x="10260" y="0"/>
                    <a:pt x="67" y="5879"/>
                    <a:pt x="34" y="13143"/>
                  </a:cubicBezTo>
                  <a:cubicBezTo>
                    <a:pt x="1" y="20482"/>
                    <a:pt x="10241" y="26453"/>
                    <a:pt x="22951" y="26520"/>
                  </a:cubicBezTo>
                  <a:cubicBezTo>
                    <a:pt x="22986" y="26520"/>
                    <a:pt x="23022" y="26520"/>
                    <a:pt x="23058" y="26520"/>
                  </a:cubicBezTo>
                  <a:cubicBezTo>
                    <a:pt x="35684" y="26520"/>
                    <a:pt x="45934" y="20661"/>
                    <a:pt x="45967" y="13344"/>
                  </a:cubicBezTo>
                  <a:cubicBezTo>
                    <a:pt x="46000" y="6038"/>
                    <a:pt x="35760" y="34"/>
                    <a:pt x="23051" y="1"/>
                  </a:cubicBezTo>
                  <a:cubicBezTo>
                    <a:pt x="22980" y="0"/>
                    <a:pt x="22909" y="0"/>
                    <a:pt x="22838"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7"/>
            <p:cNvSpPr/>
            <p:nvPr/>
          </p:nvSpPr>
          <p:spPr>
            <a:xfrm>
              <a:off x="4646825" y="2236200"/>
              <a:ext cx="680500" cy="1854675"/>
            </a:xfrm>
            <a:custGeom>
              <a:avLst/>
              <a:gdLst/>
              <a:ahLst/>
              <a:cxnLst/>
              <a:rect l="l" t="t" r="r" b="b"/>
              <a:pathLst>
                <a:path w="27220" h="74187" extrusionOk="0">
                  <a:moveTo>
                    <a:pt x="4370" y="1"/>
                  </a:moveTo>
                  <a:cubicBezTo>
                    <a:pt x="3036" y="2569"/>
                    <a:pt x="2035" y="5238"/>
                    <a:pt x="1301" y="7973"/>
                  </a:cubicBezTo>
                  <a:cubicBezTo>
                    <a:pt x="100" y="12810"/>
                    <a:pt x="201" y="14645"/>
                    <a:pt x="601" y="22250"/>
                  </a:cubicBezTo>
                  <a:cubicBezTo>
                    <a:pt x="934" y="28822"/>
                    <a:pt x="1435" y="34292"/>
                    <a:pt x="1435" y="34292"/>
                  </a:cubicBezTo>
                  <a:cubicBezTo>
                    <a:pt x="1335" y="35460"/>
                    <a:pt x="0" y="37194"/>
                    <a:pt x="100" y="42365"/>
                  </a:cubicBezTo>
                  <a:cubicBezTo>
                    <a:pt x="167" y="47635"/>
                    <a:pt x="467" y="49303"/>
                    <a:pt x="868" y="53973"/>
                  </a:cubicBezTo>
                  <a:cubicBezTo>
                    <a:pt x="1268" y="57976"/>
                    <a:pt x="1501" y="60844"/>
                    <a:pt x="1602" y="64180"/>
                  </a:cubicBezTo>
                  <a:cubicBezTo>
                    <a:pt x="1602" y="65014"/>
                    <a:pt x="1535" y="70585"/>
                    <a:pt x="1835" y="72319"/>
                  </a:cubicBezTo>
                  <a:cubicBezTo>
                    <a:pt x="2079" y="73645"/>
                    <a:pt x="3026" y="74186"/>
                    <a:pt x="3897" y="74186"/>
                  </a:cubicBezTo>
                  <a:cubicBezTo>
                    <a:pt x="4692" y="74186"/>
                    <a:pt x="5425" y="73736"/>
                    <a:pt x="5504" y="73020"/>
                  </a:cubicBezTo>
                  <a:cubicBezTo>
                    <a:pt x="5671" y="71519"/>
                    <a:pt x="5338" y="64947"/>
                    <a:pt x="5338" y="64247"/>
                  </a:cubicBezTo>
                  <a:cubicBezTo>
                    <a:pt x="5338" y="61745"/>
                    <a:pt x="9207" y="41330"/>
                    <a:pt x="10174" y="35326"/>
                  </a:cubicBezTo>
                  <a:cubicBezTo>
                    <a:pt x="11042" y="29856"/>
                    <a:pt x="11709" y="25919"/>
                    <a:pt x="11709" y="25919"/>
                  </a:cubicBezTo>
                  <a:lnTo>
                    <a:pt x="13510" y="35293"/>
                  </a:lnTo>
                  <a:cubicBezTo>
                    <a:pt x="13343" y="36861"/>
                    <a:pt x="13310" y="38495"/>
                    <a:pt x="13343" y="40063"/>
                  </a:cubicBezTo>
                  <a:cubicBezTo>
                    <a:pt x="13510" y="42331"/>
                    <a:pt x="13810" y="44533"/>
                    <a:pt x="14277" y="46734"/>
                  </a:cubicBezTo>
                  <a:cubicBezTo>
                    <a:pt x="15612" y="53673"/>
                    <a:pt x="16179" y="58409"/>
                    <a:pt x="16312" y="60244"/>
                  </a:cubicBezTo>
                  <a:lnTo>
                    <a:pt x="16312" y="60678"/>
                  </a:lnTo>
                  <a:cubicBezTo>
                    <a:pt x="16279" y="60744"/>
                    <a:pt x="16279" y="60844"/>
                    <a:pt x="16279" y="60911"/>
                  </a:cubicBezTo>
                  <a:cubicBezTo>
                    <a:pt x="16279" y="62579"/>
                    <a:pt x="18380" y="63480"/>
                    <a:pt x="19848" y="64614"/>
                  </a:cubicBezTo>
                  <a:cubicBezTo>
                    <a:pt x="21115" y="65548"/>
                    <a:pt x="22383" y="66415"/>
                    <a:pt x="23784" y="67182"/>
                  </a:cubicBezTo>
                  <a:cubicBezTo>
                    <a:pt x="24294" y="67445"/>
                    <a:pt x="25079" y="67587"/>
                    <a:pt x="25772" y="67587"/>
                  </a:cubicBezTo>
                  <a:cubicBezTo>
                    <a:pt x="26485" y="67587"/>
                    <a:pt x="27101" y="67437"/>
                    <a:pt x="27220" y="67116"/>
                  </a:cubicBezTo>
                  <a:cubicBezTo>
                    <a:pt x="25619" y="65715"/>
                    <a:pt x="22950" y="64147"/>
                    <a:pt x="21816" y="62379"/>
                  </a:cubicBezTo>
                  <a:cubicBezTo>
                    <a:pt x="21349" y="61678"/>
                    <a:pt x="21282" y="60711"/>
                    <a:pt x="21316" y="59310"/>
                  </a:cubicBezTo>
                  <a:cubicBezTo>
                    <a:pt x="21349" y="57876"/>
                    <a:pt x="22049" y="46034"/>
                    <a:pt x="22283" y="42598"/>
                  </a:cubicBezTo>
                  <a:cubicBezTo>
                    <a:pt x="22450" y="39796"/>
                    <a:pt x="22617" y="36827"/>
                    <a:pt x="22550" y="34692"/>
                  </a:cubicBezTo>
                  <a:cubicBezTo>
                    <a:pt x="22483" y="28955"/>
                    <a:pt x="22850" y="13344"/>
                    <a:pt x="20548" y="1402"/>
                  </a:cubicBezTo>
                  <a:lnTo>
                    <a:pt x="43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7"/>
            <p:cNvSpPr/>
            <p:nvPr/>
          </p:nvSpPr>
          <p:spPr>
            <a:xfrm>
              <a:off x="5037925" y="3865700"/>
              <a:ext cx="372800" cy="156350"/>
            </a:xfrm>
            <a:custGeom>
              <a:avLst/>
              <a:gdLst/>
              <a:ahLst/>
              <a:cxnLst/>
              <a:rect l="l" t="t" r="r" b="b"/>
              <a:pathLst>
                <a:path w="14912" h="6254" extrusionOk="0">
                  <a:moveTo>
                    <a:pt x="68" y="1"/>
                  </a:moveTo>
                  <a:cubicBezTo>
                    <a:pt x="68" y="1"/>
                    <a:pt x="1" y="1302"/>
                    <a:pt x="334" y="1602"/>
                  </a:cubicBezTo>
                  <a:cubicBezTo>
                    <a:pt x="668" y="1869"/>
                    <a:pt x="1669" y="2202"/>
                    <a:pt x="2569" y="2503"/>
                  </a:cubicBezTo>
                  <a:cubicBezTo>
                    <a:pt x="3770" y="2870"/>
                    <a:pt x="4838" y="3770"/>
                    <a:pt x="5705" y="4504"/>
                  </a:cubicBezTo>
                  <a:cubicBezTo>
                    <a:pt x="6572" y="5271"/>
                    <a:pt x="7773" y="5872"/>
                    <a:pt x="10008" y="6172"/>
                  </a:cubicBezTo>
                  <a:cubicBezTo>
                    <a:pt x="10323" y="6227"/>
                    <a:pt x="10641" y="6253"/>
                    <a:pt x="10958" y="6253"/>
                  </a:cubicBezTo>
                  <a:cubicBezTo>
                    <a:pt x="12186" y="6253"/>
                    <a:pt x="13404" y="5854"/>
                    <a:pt x="14411" y="5138"/>
                  </a:cubicBezTo>
                  <a:cubicBezTo>
                    <a:pt x="14912" y="4704"/>
                    <a:pt x="14811" y="3804"/>
                    <a:pt x="14711" y="3804"/>
                  </a:cubicBezTo>
                  <a:lnTo>
                    <a:pt x="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7"/>
            <p:cNvSpPr/>
            <p:nvPr/>
          </p:nvSpPr>
          <p:spPr>
            <a:xfrm>
              <a:off x="5032925" y="3743125"/>
              <a:ext cx="384475" cy="264375"/>
            </a:xfrm>
            <a:custGeom>
              <a:avLst/>
              <a:gdLst/>
              <a:ahLst/>
              <a:cxnLst/>
              <a:rect l="l" t="t" r="r" b="b"/>
              <a:pathLst>
                <a:path w="15379" h="10575" extrusionOk="0">
                  <a:moveTo>
                    <a:pt x="935" y="0"/>
                  </a:moveTo>
                  <a:cubicBezTo>
                    <a:pt x="768" y="0"/>
                    <a:pt x="668" y="100"/>
                    <a:pt x="601" y="267"/>
                  </a:cubicBezTo>
                  <a:cubicBezTo>
                    <a:pt x="534" y="601"/>
                    <a:pt x="368" y="2069"/>
                    <a:pt x="234" y="2669"/>
                  </a:cubicBezTo>
                  <a:cubicBezTo>
                    <a:pt x="1" y="3536"/>
                    <a:pt x="34" y="4437"/>
                    <a:pt x="368" y="5304"/>
                  </a:cubicBezTo>
                  <a:cubicBezTo>
                    <a:pt x="935" y="6038"/>
                    <a:pt x="2002" y="6438"/>
                    <a:pt x="2936" y="6839"/>
                  </a:cubicBezTo>
                  <a:cubicBezTo>
                    <a:pt x="4070" y="7306"/>
                    <a:pt x="5171" y="8006"/>
                    <a:pt x="6072" y="8840"/>
                  </a:cubicBezTo>
                  <a:cubicBezTo>
                    <a:pt x="7106" y="9707"/>
                    <a:pt x="9274" y="10575"/>
                    <a:pt x="10742" y="10575"/>
                  </a:cubicBezTo>
                  <a:cubicBezTo>
                    <a:pt x="12443" y="10575"/>
                    <a:pt x="14378" y="10041"/>
                    <a:pt x="14845" y="9240"/>
                  </a:cubicBezTo>
                  <a:cubicBezTo>
                    <a:pt x="15378" y="8273"/>
                    <a:pt x="14945" y="7706"/>
                    <a:pt x="12410" y="6538"/>
                  </a:cubicBezTo>
                  <a:cubicBezTo>
                    <a:pt x="11943" y="6338"/>
                    <a:pt x="10241" y="5338"/>
                    <a:pt x="9708" y="4937"/>
                  </a:cubicBezTo>
                  <a:cubicBezTo>
                    <a:pt x="8940" y="4470"/>
                    <a:pt x="8240" y="3903"/>
                    <a:pt x="7573" y="3269"/>
                  </a:cubicBezTo>
                  <a:cubicBezTo>
                    <a:pt x="7273" y="3003"/>
                    <a:pt x="7006" y="2669"/>
                    <a:pt x="6706" y="2302"/>
                  </a:cubicBezTo>
                  <a:cubicBezTo>
                    <a:pt x="6439" y="1902"/>
                    <a:pt x="6339" y="1435"/>
                    <a:pt x="6239" y="1001"/>
                  </a:cubicBezTo>
                  <a:cubicBezTo>
                    <a:pt x="6239" y="734"/>
                    <a:pt x="6105" y="534"/>
                    <a:pt x="5938" y="367"/>
                  </a:cubicBezTo>
                  <a:cubicBezTo>
                    <a:pt x="5785" y="265"/>
                    <a:pt x="5633" y="222"/>
                    <a:pt x="5480" y="222"/>
                  </a:cubicBezTo>
                  <a:cubicBezTo>
                    <a:pt x="5432" y="222"/>
                    <a:pt x="5385" y="226"/>
                    <a:pt x="5338" y="234"/>
                  </a:cubicBezTo>
                  <a:cubicBezTo>
                    <a:pt x="4938" y="234"/>
                    <a:pt x="4537" y="267"/>
                    <a:pt x="4170" y="334"/>
                  </a:cubicBezTo>
                  <a:cubicBezTo>
                    <a:pt x="3870" y="334"/>
                    <a:pt x="3603" y="401"/>
                    <a:pt x="3370" y="567"/>
                  </a:cubicBezTo>
                  <a:cubicBezTo>
                    <a:pt x="3170" y="734"/>
                    <a:pt x="3036" y="1034"/>
                    <a:pt x="3036" y="1335"/>
                  </a:cubicBezTo>
                  <a:cubicBezTo>
                    <a:pt x="3036" y="1602"/>
                    <a:pt x="3070" y="1868"/>
                    <a:pt x="3170" y="2102"/>
                  </a:cubicBezTo>
                  <a:cubicBezTo>
                    <a:pt x="3135" y="2109"/>
                    <a:pt x="3102" y="2112"/>
                    <a:pt x="3069" y="2112"/>
                  </a:cubicBezTo>
                  <a:cubicBezTo>
                    <a:pt x="2628" y="2112"/>
                    <a:pt x="2351" y="1514"/>
                    <a:pt x="2102" y="1235"/>
                  </a:cubicBezTo>
                  <a:cubicBezTo>
                    <a:pt x="2002" y="1068"/>
                    <a:pt x="1669" y="1001"/>
                    <a:pt x="1502" y="901"/>
                  </a:cubicBezTo>
                  <a:cubicBezTo>
                    <a:pt x="1268" y="768"/>
                    <a:pt x="1035" y="634"/>
                    <a:pt x="868" y="501"/>
                  </a:cubicBezTo>
                  <a:cubicBezTo>
                    <a:pt x="701" y="334"/>
                    <a:pt x="935" y="201"/>
                    <a:pt x="9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7"/>
            <p:cNvSpPr/>
            <p:nvPr/>
          </p:nvSpPr>
          <p:spPr>
            <a:xfrm>
              <a:off x="5032925" y="3743125"/>
              <a:ext cx="384475" cy="264375"/>
            </a:xfrm>
            <a:custGeom>
              <a:avLst/>
              <a:gdLst/>
              <a:ahLst/>
              <a:cxnLst/>
              <a:rect l="l" t="t" r="r" b="b"/>
              <a:pathLst>
                <a:path w="15379" h="10575" extrusionOk="0">
                  <a:moveTo>
                    <a:pt x="935" y="0"/>
                  </a:moveTo>
                  <a:cubicBezTo>
                    <a:pt x="768" y="0"/>
                    <a:pt x="668" y="100"/>
                    <a:pt x="601" y="267"/>
                  </a:cubicBezTo>
                  <a:cubicBezTo>
                    <a:pt x="534" y="601"/>
                    <a:pt x="368" y="2069"/>
                    <a:pt x="234" y="2669"/>
                  </a:cubicBezTo>
                  <a:cubicBezTo>
                    <a:pt x="1" y="3536"/>
                    <a:pt x="34" y="4437"/>
                    <a:pt x="368" y="5304"/>
                  </a:cubicBezTo>
                  <a:cubicBezTo>
                    <a:pt x="935" y="6038"/>
                    <a:pt x="2002" y="6438"/>
                    <a:pt x="2936" y="6839"/>
                  </a:cubicBezTo>
                  <a:cubicBezTo>
                    <a:pt x="4070" y="7306"/>
                    <a:pt x="5171" y="8006"/>
                    <a:pt x="6072" y="8840"/>
                  </a:cubicBezTo>
                  <a:cubicBezTo>
                    <a:pt x="7106" y="9707"/>
                    <a:pt x="9274" y="10575"/>
                    <a:pt x="10742" y="10575"/>
                  </a:cubicBezTo>
                  <a:cubicBezTo>
                    <a:pt x="12443" y="10575"/>
                    <a:pt x="14378" y="10041"/>
                    <a:pt x="14845" y="9240"/>
                  </a:cubicBezTo>
                  <a:cubicBezTo>
                    <a:pt x="15378" y="8273"/>
                    <a:pt x="14945" y="7706"/>
                    <a:pt x="12410" y="6538"/>
                  </a:cubicBezTo>
                  <a:cubicBezTo>
                    <a:pt x="11943" y="6338"/>
                    <a:pt x="10241" y="5338"/>
                    <a:pt x="9708" y="4937"/>
                  </a:cubicBezTo>
                  <a:cubicBezTo>
                    <a:pt x="8940" y="4470"/>
                    <a:pt x="8240" y="3903"/>
                    <a:pt x="7573" y="3269"/>
                  </a:cubicBezTo>
                  <a:cubicBezTo>
                    <a:pt x="7273" y="3003"/>
                    <a:pt x="7006" y="2669"/>
                    <a:pt x="6706" y="2302"/>
                  </a:cubicBezTo>
                  <a:cubicBezTo>
                    <a:pt x="6439" y="1902"/>
                    <a:pt x="6339" y="1435"/>
                    <a:pt x="6239" y="1001"/>
                  </a:cubicBezTo>
                  <a:cubicBezTo>
                    <a:pt x="6239" y="734"/>
                    <a:pt x="6105" y="534"/>
                    <a:pt x="5938" y="367"/>
                  </a:cubicBezTo>
                  <a:cubicBezTo>
                    <a:pt x="5785" y="265"/>
                    <a:pt x="5633" y="222"/>
                    <a:pt x="5480" y="222"/>
                  </a:cubicBezTo>
                  <a:cubicBezTo>
                    <a:pt x="5432" y="222"/>
                    <a:pt x="5385" y="226"/>
                    <a:pt x="5338" y="234"/>
                  </a:cubicBezTo>
                  <a:cubicBezTo>
                    <a:pt x="4938" y="234"/>
                    <a:pt x="4537" y="267"/>
                    <a:pt x="4170" y="334"/>
                  </a:cubicBezTo>
                  <a:cubicBezTo>
                    <a:pt x="3870" y="334"/>
                    <a:pt x="3603" y="401"/>
                    <a:pt x="3370" y="567"/>
                  </a:cubicBezTo>
                  <a:cubicBezTo>
                    <a:pt x="3170" y="734"/>
                    <a:pt x="3036" y="1034"/>
                    <a:pt x="3036" y="1335"/>
                  </a:cubicBezTo>
                  <a:cubicBezTo>
                    <a:pt x="3036" y="1602"/>
                    <a:pt x="3070" y="1868"/>
                    <a:pt x="3170" y="2102"/>
                  </a:cubicBezTo>
                  <a:cubicBezTo>
                    <a:pt x="3135" y="2109"/>
                    <a:pt x="3102" y="2112"/>
                    <a:pt x="3069" y="2112"/>
                  </a:cubicBezTo>
                  <a:cubicBezTo>
                    <a:pt x="2628" y="2112"/>
                    <a:pt x="2351" y="1514"/>
                    <a:pt x="2102" y="1235"/>
                  </a:cubicBezTo>
                  <a:cubicBezTo>
                    <a:pt x="2002" y="1068"/>
                    <a:pt x="1669" y="1001"/>
                    <a:pt x="1502" y="901"/>
                  </a:cubicBezTo>
                  <a:cubicBezTo>
                    <a:pt x="1268" y="768"/>
                    <a:pt x="1035" y="634"/>
                    <a:pt x="868" y="501"/>
                  </a:cubicBezTo>
                  <a:cubicBezTo>
                    <a:pt x="701" y="334"/>
                    <a:pt x="935" y="201"/>
                    <a:pt x="9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7"/>
            <p:cNvSpPr/>
            <p:nvPr/>
          </p:nvSpPr>
          <p:spPr>
            <a:xfrm>
              <a:off x="5150525" y="3898225"/>
              <a:ext cx="266875" cy="108475"/>
            </a:xfrm>
            <a:custGeom>
              <a:avLst/>
              <a:gdLst/>
              <a:ahLst/>
              <a:cxnLst/>
              <a:rect l="l" t="t" r="r" b="b"/>
              <a:pathLst>
                <a:path w="10675" h="4339" extrusionOk="0">
                  <a:moveTo>
                    <a:pt x="7205" y="1"/>
                  </a:moveTo>
                  <a:cubicBezTo>
                    <a:pt x="6405" y="68"/>
                    <a:pt x="4503" y="968"/>
                    <a:pt x="4537" y="1168"/>
                  </a:cubicBezTo>
                  <a:cubicBezTo>
                    <a:pt x="4570" y="1368"/>
                    <a:pt x="4937" y="2002"/>
                    <a:pt x="4170" y="2536"/>
                  </a:cubicBezTo>
                  <a:cubicBezTo>
                    <a:pt x="3947" y="2690"/>
                    <a:pt x="3664" y="2753"/>
                    <a:pt x="3351" y="2753"/>
                  </a:cubicBezTo>
                  <a:cubicBezTo>
                    <a:pt x="1971" y="2753"/>
                    <a:pt x="1" y="1536"/>
                    <a:pt x="0" y="1535"/>
                  </a:cubicBezTo>
                  <a:lnTo>
                    <a:pt x="0" y="1535"/>
                  </a:lnTo>
                  <a:cubicBezTo>
                    <a:pt x="467" y="1869"/>
                    <a:pt x="901" y="2202"/>
                    <a:pt x="1368" y="2569"/>
                  </a:cubicBezTo>
                  <a:cubicBezTo>
                    <a:pt x="2383" y="3454"/>
                    <a:pt x="4557" y="4338"/>
                    <a:pt x="5993" y="4338"/>
                  </a:cubicBezTo>
                  <a:cubicBezTo>
                    <a:pt x="6019" y="4338"/>
                    <a:pt x="6045" y="4338"/>
                    <a:pt x="6071" y="4337"/>
                  </a:cubicBezTo>
                  <a:cubicBezTo>
                    <a:pt x="6127" y="4338"/>
                    <a:pt x="6182" y="4339"/>
                    <a:pt x="6236" y="4339"/>
                  </a:cubicBezTo>
                  <a:cubicBezTo>
                    <a:pt x="8343" y="4339"/>
                    <a:pt x="9685" y="3717"/>
                    <a:pt x="10107" y="2970"/>
                  </a:cubicBezTo>
                  <a:cubicBezTo>
                    <a:pt x="10674" y="2002"/>
                    <a:pt x="10207" y="1402"/>
                    <a:pt x="7706" y="234"/>
                  </a:cubicBezTo>
                  <a:cubicBezTo>
                    <a:pt x="7572" y="201"/>
                    <a:pt x="7405" y="134"/>
                    <a:pt x="7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7"/>
            <p:cNvSpPr/>
            <p:nvPr/>
          </p:nvSpPr>
          <p:spPr>
            <a:xfrm>
              <a:off x="5046275" y="3743125"/>
              <a:ext cx="249900" cy="194675"/>
            </a:xfrm>
            <a:custGeom>
              <a:avLst/>
              <a:gdLst/>
              <a:ahLst/>
              <a:cxnLst/>
              <a:rect l="l" t="t" r="r" b="b"/>
              <a:pathLst>
                <a:path w="9996" h="7787" extrusionOk="0">
                  <a:moveTo>
                    <a:pt x="434" y="0"/>
                  </a:moveTo>
                  <a:cubicBezTo>
                    <a:pt x="234" y="0"/>
                    <a:pt x="134" y="100"/>
                    <a:pt x="67" y="267"/>
                  </a:cubicBezTo>
                  <a:cubicBezTo>
                    <a:pt x="67" y="434"/>
                    <a:pt x="34" y="768"/>
                    <a:pt x="0" y="1101"/>
                  </a:cubicBezTo>
                  <a:cubicBezTo>
                    <a:pt x="201" y="1368"/>
                    <a:pt x="434" y="1568"/>
                    <a:pt x="701" y="1735"/>
                  </a:cubicBezTo>
                  <a:cubicBezTo>
                    <a:pt x="1335" y="2202"/>
                    <a:pt x="2636" y="3870"/>
                    <a:pt x="4304" y="5204"/>
                  </a:cubicBezTo>
                  <a:cubicBezTo>
                    <a:pt x="5871" y="6472"/>
                    <a:pt x="7706" y="7439"/>
                    <a:pt x="9007" y="7773"/>
                  </a:cubicBezTo>
                  <a:cubicBezTo>
                    <a:pt x="9043" y="7782"/>
                    <a:pt x="9083" y="7786"/>
                    <a:pt x="9123" y="7786"/>
                  </a:cubicBezTo>
                  <a:cubicBezTo>
                    <a:pt x="9522" y="7786"/>
                    <a:pt x="9995" y="7348"/>
                    <a:pt x="8540" y="6772"/>
                  </a:cubicBezTo>
                  <a:cubicBezTo>
                    <a:pt x="6972" y="6171"/>
                    <a:pt x="3670" y="3770"/>
                    <a:pt x="2335" y="2035"/>
                  </a:cubicBezTo>
                  <a:cubicBezTo>
                    <a:pt x="2069" y="1768"/>
                    <a:pt x="1868" y="1501"/>
                    <a:pt x="1668" y="1201"/>
                  </a:cubicBezTo>
                  <a:cubicBezTo>
                    <a:pt x="1502" y="1068"/>
                    <a:pt x="1268" y="934"/>
                    <a:pt x="1068" y="868"/>
                  </a:cubicBezTo>
                  <a:cubicBezTo>
                    <a:pt x="834" y="768"/>
                    <a:pt x="601" y="601"/>
                    <a:pt x="434" y="401"/>
                  </a:cubicBezTo>
                  <a:lnTo>
                    <a:pt x="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7"/>
            <p:cNvSpPr/>
            <p:nvPr/>
          </p:nvSpPr>
          <p:spPr>
            <a:xfrm>
              <a:off x="5263925" y="3897225"/>
              <a:ext cx="75925" cy="34400"/>
            </a:xfrm>
            <a:custGeom>
              <a:avLst/>
              <a:gdLst/>
              <a:ahLst/>
              <a:cxnLst/>
              <a:rect l="l" t="t" r="r" b="b"/>
              <a:pathLst>
                <a:path w="3037" h="1376" extrusionOk="0">
                  <a:moveTo>
                    <a:pt x="2700" y="0"/>
                  </a:moveTo>
                  <a:cubicBezTo>
                    <a:pt x="1688" y="0"/>
                    <a:pt x="746" y="396"/>
                    <a:pt x="34" y="1108"/>
                  </a:cubicBezTo>
                  <a:cubicBezTo>
                    <a:pt x="1" y="1108"/>
                    <a:pt x="1" y="1175"/>
                    <a:pt x="1" y="1208"/>
                  </a:cubicBezTo>
                  <a:cubicBezTo>
                    <a:pt x="1" y="1275"/>
                    <a:pt x="101" y="1375"/>
                    <a:pt x="167" y="1375"/>
                  </a:cubicBezTo>
                  <a:cubicBezTo>
                    <a:pt x="201" y="1375"/>
                    <a:pt x="268" y="1375"/>
                    <a:pt x="268" y="1275"/>
                  </a:cubicBezTo>
                  <a:cubicBezTo>
                    <a:pt x="939" y="636"/>
                    <a:pt x="1855" y="272"/>
                    <a:pt x="2752" y="272"/>
                  </a:cubicBezTo>
                  <a:cubicBezTo>
                    <a:pt x="2791" y="272"/>
                    <a:pt x="2830" y="273"/>
                    <a:pt x="2869" y="274"/>
                  </a:cubicBezTo>
                  <a:cubicBezTo>
                    <a:pt x="2893" y="290"/>
                    <a:pt x="2914" y="296"/>
                    <a:pt x="2933" y="296"/>
                  </a:cubicBezTo>
                  <a:cubicBezTo>
                    <a:pt x="2997" y="296"/>
                    <a:pt x="3036" y="225"/>
                    <a:pt x="3036" y="174"/>
                  </a:cubicBezTo>
                  <a:cubicBezTo>
                    <a:pt x="3036" y="74"/>
                    <a:pt x="3003" y="7"/>
                    <a:pt x="2936" y="7"/>
                  </a:cubicBezTo>
                  <a:cubicBezTo>
                    <a:pt x="2857" y="3"/>
                    <a:pt x="2778" y="0"/>
                    <a:pt x="27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7"/>
            <p:cNvSpPr/>
            <p:nvPr/>
          </p:nvSpPr>
          <p:spPr>
            <a:xfrm>
              <a:off x="5229750" y="3876375"/>
              <a:ext cx="76725" cy="34400"/>
            </a:xfrm>
            <a:custGeom>
              <a:avLst/>
              <a:gdLst/>
              <a:ahLst/>
              <a:cxnLst/>
              <a:rect l="l" t="t" r="r" b="b"/>
              <a:pathLst>
                <a:path w="3069" h="1376" extrusionOk="0">
                  <a:moveTo>
                    <a:pt x="2672" y="0"/>
                  </a:moveTo>
                  <a:cubicBezTo>
                    <a:pt x="1687" y="0"/>
                    <a:pt x="745" y="396"/>
                    <a:pt x="33" y="1108"/>
                  </a:cubicBezTo>
                  <a:cubicBezTo>
                    <a:pt x="0" y="1208"/>
                    <a:pt x="0" y="1275"/>
                    <a:pt x="67" y="1342"/>
                  </a:cubicBezTo>
                  <a:cubicBezTo>
                    <a:pt x="67" y="1375"/>
                    <a:pt x="100" y="1375"/>
                    <a:pt x="167" y="1375"/>
                  </a:cubicBezTo>
                  <a:cubicBezTo>
                    <a:pt x="200" y="1375"/>
                    <a:pt x="234" y="1342"/>
                    <a:pt x="234" y="1275"/>
                  </a:cubicBezTo>
                  <a:cubicBezTo>
                    <a:pt x="905" y="636"/>
                    <a:pt x="1821" y="272"/>
                    <a:pt x="2747" y="272"/>
                  </a:cubicBezTo>
                  <a:cubicBezTo>
                    <a:pt x="2788" y="272"/>
                    <a:pt x="2828" y="273"/>
                    <a:pt x="2869" y="274"/>
                  </a:cubicBezTo>
                  <a:cubicBezTo>
                    <a:pt x="2969" y="274"/>
                    <a:pt x="3036" y="241"/>
                    <a:pt x="3036" y="174"/>
                  </a:cubicBezTo>
                  <a:cubicBezTo>
                    <a:pt x="3069" y="74"/>
                    <a:pt x="3002" y="8"/>
                    <a:pt x="2902" y="8"/>
                  </a:cubicBezTo>
                  <a:cubicBezTo>
                    <a:pt x="2825" y="3"/>
                    <a:pt x="2749" y="0"/>
                    <a:pt x="26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7"/>
            <p:cNvSpPr/>
            <p:nvPr/>
          </p:nvSpPr>
          <p:spPr>
            <a:xfrm>
              <a:off x="5195550" y="3856350"/>
              <a:ext cx="77575" cy="34400"/>
            </a:xfrm>
            <a:custGeom>
              <a:avLst/>
              <a:gdLst/>
              <a:ahLst/>
              <a:cxnLst/>
              <a:rect l="l" t="t" r="r" b="b"/>
              <a:pathLst>
                <a:path w="3103" h="1376" extrusionOk="0">
                  <a:moveTo>
                    <a:pt x="2706" y="1"/>
                  </a:moveTo>
                  <a:cubicBezTo>
                    <a:pt x="1721" y="1"/>
                    <a:pt x="779" y="397"/>
                    <a:pt x="67" y="1109"/>
                  </a:cubicBezTo>
                  <a:cubicBezTo>
                    <a:pt x="0" y="1175"/>
                    <a:pt x="0" y="1276"/>
                    <a:pt x="67" y="1342"/>
                  </a:cubicBezTo>
                  <a:cubicBezTo>
                    <a:pt x="67" y="1376"/>
                    <a:pt x="100" y="1376"/>
                    <a:pt x="167" y="1376"/>
                  </a:cubicBezTo>
                  <a:cubicBezTo>
                    <a:pt x="201" y="1376"/>
                    <a:pt x="234" y="1342"/>
                    <a:pt x="267" y="1276"/>
                  </a:cubicBezTo>
                  <a:cubicBezTo>
                    <a:pt x="973" y="666"/>
                    <a:pt x="1863" y="273"/>
                    <a:pt x="2790" y="273"/>
                  </a:cubicBezTo>
                  <a:cubicBezTo>
                    <a:pt x="2827" y="273"/>
                    <a:pt x="2865" y="274"/>
                    <a:pt x="2902" y="275"/>
                  </a:cubicBezTo>
                  <a:cubicBezTo>
                    <a:pt x="3003" y="275"/>
                    <a:pt x="3069" y="241"/>
                    <a:pt x="3069" y="175"/>
                  </a:cubicBezTo>
                  <a:cubicBezTo>
                    <a:pt x="3103" y="75"/>
                    <a:pt x="3036" y="8"/>
                    <a:pt x="2936" y="8"/>
                  </a:cubicBezTo>
                  <a:cubicBezTo>
                    <a:pt x="2859" y="3"/>
                    <a:pt x="2782" y="1"/>
                    <a:pt x="2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7"/>
            <p:cNvSpPr/>
            <p:nvPr/>
          </p:nvSpPr>
          <p:spPr>
            <a:xfrm>
              <a:off x="5163850" y="3833125"/>
              <a:ext cx="77600" cy="35100"/>
            </a:xfrm>
            <a:custGeom>
              <a:avLst/>
              <a:gdLst/>
              <a:ahLst/>
              <a:cxnLst/>
              <a:rect l="l" t="t" r="r" b="b"/>
              <a:pathLst>
                <a:path w="3104" h="1404" extrusionOk="0">
                  <a:moveTo>
                    <a:pt x="2833" y="1"/>
                  </a:moveTo>
                  <a:cubicBezTo>
                    <a:pt x="1783" y="1"/>
                    <a:pt x="804" y="370"/>
                    <a:pt x="101" y="1137"/>
                  </a:cubicBezTo>
                  <a:cubicBezTo>
                    <a:pt x="1" y="1170"/>
                    <a:pt x="1" y="1304"/>
                    <a:pt x="101" y="1337"/>
                  </a:cubicBezTo>
                  <a:cubicBezTo>
                    <a:pt x="101" y="1404"/>
                    <a:pt x="134" y="1404"/>
                    <a:pt x="168" y="1404"/>
                  </a:cubicBezTo>
                  <a:cubicBezTo>
                    <a:pt x="201" y="1404"/>
                    <a:pt x="268" y="1337"/>
                    <a:pt x="334" y="1304"/>
                  </a:cubicBezTo>
                  <a:cubicBezTo>
                    <a:pt x="974" y="665"/>
                    <a:pt x="1888" y="301"/>
                    <a:pt x="2815" y="301"/>
                  </a:cubicBezTo>
                  <a:cubicBezTo>
                    <a:pt x="2855" y="301"/>
                    <a:pt x="2896" y="302"/>
                    <a:pt x="2936" y="303"/>
                  </a:cubicBezTo>
                  <a:cubicBezTo>
                    <a:pt x="3003" y="303"/>
                    <a:pt x="3103" y="270"/>
                    <a:pt x="3103" y="170"/>
                  </a:cubicBezTo>
                  <a:cubicBezTo>
                    <a:pt x="3103" y="103"/>
                    <a:pt x="3036" y="3"/>
                    <a:pt x="2970" y="3"/>
                  </a:cubicBezTo>
                  <a:cubicBezTo>
                    <a:pt x="2924" y="2"/>
                    <a:pt x="2878" y="1"/>
                    <a:pt x="28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7"/>
            <p:cNvSpPr/>
            <p:nvPr/>
          </p:nvSpPr>
          <p:spPr>
            <a:xfrm>
              <a:off x="5133000" y="3810125"/>
              <a:ext cx="83425" cy="34750"/>
            </a:xfrm>
            <a:custGeom>
              <a:avLst/>
              <a:gdLst/>
              <a:ahLst/>
              <a:cxnLst/>
              <a:rect l="l" t="t" r="r" b="b"/>
              <a:pathLst>
                <a:path w="3337" h="1390" extrusionOk="0">
                  <a:moveTo>
                    <a:pt x="2793" y="1"/>
                  </a:moveTo>
                  <a:cubicBezTo>
                    <a:pt x="1747" y="1"/>
                    <a:pt x="599" y="473"/>
                    <a:pt x="34" y="1156"/>
                  </a:cubicBezTo>
                  <a:cubicBezTo>
                    <a:pt x="1" y="1190"/>
                    <a:pt x="1" y="1290"/>
                    <a:pt x="67" y="1357"/>
                  </a:cubicBezTo>
                  <a:cubicBezTo>
                    <a:pt x="67" y="1390"/>
                    <a:pt x="101" y="1390"/>
                    <a:pt x="167" y="1390"/>
                  </a:cubicBezTo>
                  <a:cubicBezTo>
                    <a:pt x="201" y="1390"/>
                    <a:pt x="234" y="1390"/>
                    <a:pt x="234" y="1357"/>
                  </a:cubicBezTo>
                  <a:cubicBezTo>
                    <a:pt x="706" y="737"/>
                    <a:pt x="1779" y="300"/>
                    <a:pt x="2737" y="300"/>
                  </a:cubicBezTo>
                  <a:cubicBezTo>
                    <a:pt x="2861" y="300"/>
                    <a:pt x="2984" y="307"/>
                    <a:pt x="3103" y="323"/>
                  </a:cubicBezTo>
                  <a:cubicBezTo>
                    <a:pt x="3117" y="327"/>
                    <a:pt x="3130" y="329"/>
                    <a:pt x="3142" y="329"/>
                  </a:cubicBezTo>
                  <a:cubicBezTo>
                    <a:pt x="3220" y="329"/>
                    <a:pt x="3270" y="247"/>
                    <a:pt x="3270" y="189"/>
                  </a:cubicBezTo>
                  <a:cubicBezTo>
                    <a:pt x="3336" y="89"/>
                    <a:pt x="3236" y="22"/>
                    <a:pt x="3170" y="22"/>
                  </a:cubicBezTo>
                  <a:cubicBezTo>
                    <a:pt x="3046" y="8"/>
                    <a:pt x="2920" y="1"/>
                    <a:pt x="27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7"/>
            <p:cNvSpPr/>
            <p:nvPr/>
          </p:nvSpPr>
          <p:spPr>
            <a:xfrm>
              <a:off x="4655150" y="4065850"/>
              <a:ext cx="159325" cy="139500"/>
            </a:xfrm>
            <a:custGeom>
              <a:avLst/>
              <a:gdLst/>
              <a:ahLst/>
              <a:cxnLst/>
              <a:rect l="l" t="t" r="r" b="b"/>
              <a:pathLst>
                <a:path w="6373" h="5580" extrusionOk="0">
                  <a:moveTo>
                    <a:pt x="168" y="1"/>
                  </a:moveTo>
                  <a:lnTo>
                    <a:pt x="168" y="1"/>
                  </a:lnTo>
                  <a:cubicBezTo>
                    <a:pt x="1" y="1168"/>
                    <a:pt x="134" y="2369"/>
                    <a:pt x="501" y="3536"/>
                  </a:cubicBezTo>
                  <a:cubicBezTo>
                    <a:pt x="935" y="4837"/>
                    <a:pt x="2303" y="5371"/>
                    <a:pt x="3337" y="5538"/>
                  </a:cubicBezTo>
                  <a:cubicBezTo>
                    <a:pt x="3506" y="5565"/>
                    <a:pt x="3674" y="5579"/>
                    <a:pt x="3838" y="5579"/>
                  </a:cubicBezTo>
                  <a:cubicBezTo>
                    <a:pt x="4675" y="5579"/>
                    <a:pt x="5415" y="5218"/>
                    <a:pt x="5805" y="4437"/>
                  </a:cubicBezTo>
                  <a:cubicBezTo>
                    <a:pt x="6272" y="3470"/>
                    <a:pt x="6372" y="2469"/>
                    <a:pt x="6339" y="968"/>
                  </a:cubicBez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7"/>
            <p:cNvSpPr/>
            <p:nvPr/>
          </p:nvSpPr>
          <p:spPr>
            <a:xfrm>
              <a:off x="4658500" y="3829025"/>
              <a:ext cx="160125" cy="361125"/>
            </a:xfrm>
            <a:custGeom>
              <a:avLst/>
              <a:gdLst/>
              <a:ahLst/>
              <a:cxnLst/>
              <a:rect l="l" t="t" r="r" b="b"/>
              <a:pathLst>
                <a:path w="6405" h="14445" extrusionOk="0">
                  <a:moveTo>
                    <a:pt x="1135" y="0"/>
                  </a:moveTo>
                  <a:cubicBezTo>
                    <a:pt x="701" y="100"/>
                    <a:pt x="801" y="2102"/>
                    <a:pt x="734" y="4136"/>
                  </a:cubicBezTo>
                  <a:cubicBezTo>
                    <a:pt x="701" y="6305"/>
                    <a:pt x="134" y="7272"/>
                    <a:pt x="67" y="9073"/>
                  </a:cubicBezTo>
                  <a:cubicBezTo>
                    <a:pt x="0" y="11108"/>
                    <a:pt x="201" y="11975"/>
                    <a:pt x="1034" y="13143"/>
                  </a:cubicBezTo>
                  <a:cubicBezTo>
                    <a:pt x="1529" y="13835"/>
                    <a:pt x="2644" y="14445"/>
                    <a:pt x="3693" y="14445"/>
                  </a:cubicBezTo>
                  <a:cubicBezTo>
                    <a:pt x="4414" y="14445"/>
                    <a:pt x="5103" y="14157"/>
                    <a:pt x="5538" y="13410"/>
                  </a:cubicBezTo>
                  <a:cubicBezTo>
                    <a:pt x="6405" y="11909"/>
                    <a:pt x="6305" y="10274"/>
                    <a:pt x="6005" y="8273"/>
                  </a:cubicBezTo>
                  <a:cubicBezTo>
                    <a:pt x="5704" y="6572"/>
                    <a:pt x="5538" y="4837"/>
                    <a:pt x="5404" y="3136"/>
                  </a:cubicBezTo>
                  <a:cubicBezTo>
                    <a:pt x="5371" y="1635"/>
                    <a:pt x="5338" y="134"/>
                    <a:pt x="4971" y="0"/>
                  </a:cubicBezTo>
                  <a:lnTo>
                    <a:pt x="4971" y="767"/>
                  </a:lnTo>
                  <a:cubicBezTo>
                    <a:pt x="4971" y="1001"/>
                    <a:pt x="5004" y="1768"/>
                    <a:pt x="4737" y="1801"/>
                  </a:cubicBezTo>
                  <a:cubicBezTo>
                    <a:pt x="4704" y="1635"/>
                    <a:pt x="4704" y="1435"/>
                    <a:pt x="4704" y="1234"/>
                  </a:cubicBezTo>
                  <a:cubicBezTo>
                    <a:pt x="4704" y="1068"/>
                    <a:pt x="4670" y="901"/>
                    <a:pt x="4537" y="767"/>
                  </a:cubicBezTo>
                  <a:cubicBezTo>
                    <a:pt x="4404" y="634"/>
                    <a:pt x="4237" y="601"/>
                    <a:pt x="4037" y="601"/>
                  </a:cubicBezTo>
                  <a:cubicBezTo>
                    <a:pt x="3636" y="567"/>
                    <a:pt x="3203" y="501"/>
                    <a:pt x="2802" y="501"/>
                  </a:cubicBezTo>
                  <a:cubicBezTo>
                    <a:pt x="2569" y="501"/>
                    <a:pt x="2369" y="501"/>
                    <a:pt x="2169" y="567"/>
                  </a:cubicBezTo>
                  <a:cubicBezTo>
                    <a:pt x="2002" y="567"/>
                    <a:pt x="1802" y="601"/>
                    <a:pt x="1668" y="667"/>
                  </a:cubicBezTo>
                  <a:cubicBezTo>
                    <a:pt x="1568" y="734"/>
                    <a:pt x="1501" y="801"/>
                    <a:pt x="1468" y="901"/>
                  </a:cubicBezTo>
                  <a:lnTo>
                    <a:pt x="1468" y="1101"/>
                  </a:lnTo>
                  <a:lnTo>
                    <a:pt x="1468" y="1501"/>
                  </a:lnTo>
                  <a:cubicBezTo>
                    <a:pt x="1468" y="1568"/>
                    <a:pt x="1401" y="1635"/>
                    <a:pt x="1368" y="1635"/>
                  </a:cubicBezTo>
                  <a:cubicBezTo>
                    <a:pt x="1335" y="1635"/>
                    <a:pt x="1301" y="1568"/>
                    <a:pt x="1301" y="1501"/>
                  </a:cubicBezTo>
                  <a:cubicBezTo>
                    <a:pt x="1235" y="1268"/>
                    <a:pt x="1301" y="1101"/>
                    <a:pt x="1235" y="801"/>
                  </a:cubicBezTo>
                  <a:cubicBezTo>
                    <a:pt x="1235" y="667"/>
                    <a:pt x="1235" y="467"/>
                    <a:pt x="1201" y="334"/>
                  </a:cubicBezTo>
                  <a:cubicBezTo>
                    <a:pt x="1168" y="234"/>
                    <a:pt x="1135" y="134"/>
                    <a:pt x="1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7"/>
            <p:cNvSpPr/>
            <p:nvPr/>
          </p:nvSpPr>
          <p:spPr>
            <a:xfrm>
              <a:off x="4658500" y="3829025"/>
              <a:ext cx="160125" cy="361125"/>
            </a:xfrm>
            <a:custGeom>
              <a:avLst/>
              <a:gdLst/>
              <a:ahLst/>
              <a:cxnLst/>
              <a:rect l="l" t="t" r="r" b="b"/>
              <a:pathLst>
                <a:path w="6405" h="14445" extrusionOk="0">
                  <a:moveTo>
                    <a:pt x="1135" y="0"/>
                  </a:moveTo>
                  <a:cubicBezTo>
                    <a:pt x="701" y="100"/>
                    <a:pt x="801" y="2102"/>
                    <a:pt x="734" y="4136"/>
                  </a:cubicBezTo>
                  <a:cubicBezTo>
                    <a:pt x="701" y="6305"/>
                    <a:pt x="134" y="7272"/>
                    <a:pt x="67" y="9073"/>
                  </a:cubicBezTo>
                  <a:cubicBezTo>
                    <a:pt x="0" y="11108"/>
                    <a:pt x="201" y="11975"/>
                    <a:pt x="1034" y="13143"/>
                  </a:cubicBezTo>
                  <a:cubicBezTo>
                    <a:pt x="1529" y="13835"/>
                    <a:pt x="2644" y="14445"/>
                    <a:pt x="3693" y="14445"/>
                  </a:cubicBezTo>
                  <a:cubicBezTo>
                    <a:pt x="4414" y="14445"/>
                    <a:pt x="5103" y="14157"/>
                    <a:pt x="5538" y="13410"/>
                  </a:cubicBezTo>
                  <a:cubicBezTo>
                    <a:pt x="6405" y="11909"/>
                    <a:pt x="6305" y="10274"/>
                    <a:pt x="6005" y="8273"/>
                  </a:cubicBezTo>
                  <a:cubicBezTo>
                    <a:pt x="5704" y="6572"/>
                    <a:pt x="5538" y="4837"/>
                    <a:pt x="5404" y="3136"/>
                  </a:cubicBezTo>
                  <a:cubicBezTo>
                    <a:pt x="5371" y="1635"/>
                    <a:pt x="5338" y="134"/>
                    <a:pt x="4971" y="0"/>
                  </a:cubicBezTo>
                  <a:lnTo>
                    <a:pt x="4971" y="767"/>
                  </a:lnTo>
                  <a:cubicBezTo>
                    <a:pt x="4971" y="1001"/>
                    <a:pt x="5004" y="1768"/>
                    <a:pt x="4737" y="1801"/>
                  </a:cubicBezTo>
                  <a:cubicBezTo>
                    <a:pt x="4704" y="1635"/>
                    <a:pt x="4704" y="1435"/>
                    <a:pt x="4704" y="1234"/>
                  </a:cubicBezTo>
                  <a:cubicBezTo>
                    <a:pt x="4704" y="1068"/>
                    <a:pt x="4670" y="901"/>
                    <a:pt x="4537" y="767"/>
                  </a:cubicBezTo>
                  <a:cubicBezTo>
                    <a:pt x="4404" y="634"/>
                    <a:pt x="4237" y="601"/>
                    <a:pt x="4037" y="601"/>
                  </a:cubicBezTo>
                  <a:cubicBezTo>
                    <a:pt x="3636" y="567"/>
                    <a:pt x="3203" y="501"/>
                    <a:pt x="2802" y="501"/>
                  </a:cubicBezTo>
                  <a:cubicBezTo>
                    <a:pt x="2569" y="501"/>
                    <a:pt x="2369" y="501"/>
                    <a:pt x="2169" y="567"/>
                  </a:cubicBezTo>
                  <a:cubicBezTo>
                    <a:pt x="2002" y="567"/>
                    <a:pt x="1802" y="601"/>
                    <a:pt x="1668" y="667"/>
                  </a:cubicBezTo>
                  <a:cubicBezTo>
                    <a:pt x="1568" y="734"/>
                    <a:pt x="1501" y="801"/>
                    <a:pt x="1468" y="901"/>
                  </a:cubicBezTo>
                  <a:lnTo>
                    <a:pt x="1468" y="1101"/>
                  </a:lnTo>
                  <a:lnTo>
                    <a:pt x="1468" y="1501"/>
                  </a:lnTo>
                  <a:cubicBezTo>
                    <a:pt x="1468" y="1568"/>
                    <a:pt x="1401" y="1635"/>
                    <a:pt x="1368" y="1635"/>
                  </a:cubicBezTo>
                  <a:cubicBezTo>
                    <a:pt x="1335" y="1635"/>
                    <a:pt x="1301" y="1568"/>
                    <a:pt x="1301" y="1501"/>
                  </a:cubicBezTo>
                  <a:cubicBezTo>
                    <a:pt x="1235" y="1268"/>
                    <a:pt x="1301" y="1101"/>
                    <a:pt x="1235" y="801"/>
                  </a:cubicBezTo>
                  <a:cubicBezTo>
                    <a:pt x="1235" y="667"/>
                    <a:pt x="1235" y="467"/>
                    <a:pt x="1201" y="334"/>
                  </a:cubicBezTo>
                  <a:cubicBezTo>
                    <a:pt x="1168" y="234"/>
                    <a:pt x="1135" y="134"/>
                    <a:pt x="11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7"/>
            <p:cNvSpPr/>
            <p:nvPr/>
          </p:nvSpPr>
          <p:spPr>
            <a:xfrm>
              <a:off x="4658500" y="4040000"/>
              <a:ext cx="158475" cy="149500"/>
            </a:xfrm>
            <a:custGeom>
              <a:avLst/>
              <a:gdLst/>
              <a:ahLst/>
              <a:cxnLst/>
              <a:rect l="l" t="t" r="r" b="b"/>
              <a:pathLst>
                <a:path w="6339" h="5980" extrusionOk="0">
                  <a:moveTo>
                    <a:pt x="6005" y="1"/>
                  </a:moveTo>
                  <a:cubicBezTo>
                    <a:pt x="6005" y="34"/>
                    <a:pt x="6005" y="2235"/>
                    <a:pt x="5504" y="2536"/>
                  </a:cubicBezTo>
                  <a:cubicBezTo>
                    <a:pt x="5440" y="2574"/>
                    <a:pt x="5378" y="2591"/>
                    <a:pt x="5317" y="2591"/>
                  </a:cubicBezTo>
                  <a:cubicBezTo>
                    <a:pt x="4902" y="2591"/>
                    <a:pt x="4583" y="1793"/>
                    <a:pt x="4670" y="1502"/>
                  </a:cubicBezTo>
                  <a:cubicBezTo>
                    <a:pt x="3901" y="1245"/>
                    <a:pt x="3234" y="1166"/>
                    <a:pt x="2706" y="1166"/>
                  </a:cubicBezTo>
                  <a:cubicBezTo>
                    <a:pt x="1861" y="1166"/>
                    <a:pt x="1368" y="1368"/>
                    <a:pt x="1368" y="1368"/>
                  </a:cubicBezTo>
                  <a:cubicBezTo>
                    <a:pt x="1368" y="1368"/>
                    <a:pt x="1230" y="2609"/>
                    <a:pt x="779" y="2609"/>
                  </a:cubicBezTo>
                  <a:cubicBezTo>
                    <a:pt x="734" y="2609"/>
                    <a:pt x="686" y="2596"/>
                    <a:pt x="634" y="2569"/>
                  </a:cubicBezTo>
                  <a:cubicBezTo>
                    <a:pt x="34" y="2302"/>
                    <a:pt x="134" y="334"/>
                    <a:pt x="134" y="34"/>
                  </a:cubicBezTo>
                  <a:lnTo>
                    <a:pt x="134" y="34"/>
                  </a:lnTo>
                  <a:cubicBezTo>
                    <a:pt x="67" y="234"/>
                    <a:pt x="67" y="401"/>
                    <a:pt x="34" y="568"/>
                  </a:cubicBezTo>
                  <a:cubicBezTo>
                    <a:pt x="0" y="2636"/>
                    <a:pt x="167" y="3503"/>
                    <a:pt x="1001" y="4671"/>
                  </a:cubicBezTo>
                  <a:cubicBezTo>
                    <a:pt x="1494" y="5360"/>
                    <a:pt x="2615" y="5980"/>
                    <a:pt x="3663" y="5980"/>
                  </a:cubicBezTo>
                  <a:cubicBezTo>
                    <a:pt x="4390" y="5980"/>
                    <a:pt x="5081" y="5682"/>
                    <a:pt x="5504" y="4904"/>
                  </a:cubicBezTo>
                  <a:cubicBezTo>
                    <a:pt x="6338" y="3470"/>
                    <a:pt x="6238" y="1902"/>
                    <a:pt x="60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7"/>
            <p:cNvSpPr/>
            <p:nvPr/>
          </p:nvSpPr>
          <p:spPr>
            <a:xfrm>
              <a:off x="4671850" y="3829025"/>
              <a:ext cx="25375" cy="258725"/>
            </a:xfrm>
            <a:custGeom>
              <a:avLst/>
              <a:gdLst/>
              <a:ahLst/>
              <a:cxnLst/>
              <a:rect l="l" t="t" r="r" b="b"/>
              <a:pathLst>
                <a:path w="1015" h="10349" extrusionOk="0">
                  <a:moveTo>
                    <a:pt x="634" y="0"/>
                  </a:moveTo>
                  <a:cubicBezTo>
                    <a:pt x="200" y="67"/>
                    <a:pt x="267" y="2102"/>
                    <a:pt x="200" y="4136"/>
                  </a:cubicBezTo>
                  <a:cubicBezTo>
                    <a:pt x="367" y="5904"/>
                    <a:pt x="0" y="8440"/>
                    <a:pt x="167" y="9440"/>
                  </a:cubicBezTo>
                  <a:cubicBezTo>
                    <a:pt x="266" y="10036"/>
                    <a:pt x="555" y="10348"/>
                    <a:pt x="765" y="10348"/>
                  </a:cubicBezTo>
                  <a:cubicBezTo>
                    <a:pt x="908" y="10348"/>
                    <a:pt x="1014" y="10204"/>
                    <a:pt x="1001" y="9907"/>
                  </a:cubicBezTo>
                  <a:cubicBezTo>
                    <a:pt x="867" y="9073"/>
                    <a:pt x="834" y="8173"/>
                    <a:pt x="867" y="7305"/>
                  </a:cubicBezTo>
                  <a:cubicBezTo>
                    <a:pt x="867" y="5938"/>
                    <a:pt x="801" y="3069"/>
                    <a:pt x="667" y="1568"/>
                  </a:cubicBezTo>
                  <a:lnTo>
                    <a:pt x="667" y="1134"/>
                  </a:lnTo>
                  <a:lnTo>
                    <a:pt x="634" y="134"/>
                  </a:lnTo>
                  <a:lnTo>
                    <a:pt x="6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7"/>
            <p:cNvSpPr/>
            <p:nvPr/>
          </p:nvSpPr>
          <p:spPr>
            <a:xfrm>
              <a:off x="4769200" y="3831525"/>
              <a:ext cx="24425" cy="257000"/>
            </a:xfrm>
            <a:custGeom>
              <a:avLst/>
              <a:gdLst/>
              <a:ahLst/>
              <a:cxnLst/>
              <a:rect l="l" t="t" r="r" b="b"/>
              <a:pathLst>
                <a:path w="977" h="10280" extrusionOk="0">
                  <a:moveTo>
                    <a:pt x="543" y="0"/>
                  </a:moveTo>
                  <a:lnTo>
                    <a:pt x="543" y="34"/>
                  </a:lnTo>
                  <a:lnTo>
                    <a:pt x="543" y="701"/>
                  </a:lnTo>
                  <a:cubicBezTo>
                    <a:pt x="543" y="1001"/>
                    <a:pt x="476" y="1234"/>
                    <a:pt x="443" y="1535"/>
                  </a:cubicBezTo>
                  <a:cubicBezTo>
                    <a:pt x="309" y="3036"/>
                    <a:pt x="176" y="5871"/>
                    <a:pt x="176" y="7239"/>
                  </a:cubicBezTo>
                  <a:cubicBezTo>
                    <a:pt x="176" y="8139"/>
                    <a:pt x="109" y="8973"/>
                    <a:pt x="42" y="9841"/>
                  </a:cubicBezTo>
                  <a:cubicBezTo>
                    <a:pt x="1" y="10132"/>
                    <a:pt x="115" y="10279"/>
                    <a:pt x="273" y="10279"/>
                  </a:cubicBezTo>
                  <a:cubicBezTo>
                    <a:pt x="493" y="10279"/>
                    <a:pt x="798" y="9991"/>
                    <a:pt x="876" y="9407"/>
                  </a:cubicBezTo>
                  <a:cubicBezTo>
                    <a:pt x="976" y="8406"/>
                    <a:pt x="643" y="5871"/>
                    <a:pt x="876" y="4137"/>
                  </a:cubicBezTo>
                  <a:cubicBezTo>
                    <a:pt x="943" y="3236"/>
                    <a:pt x="943" y="2502"/>
                    <a:pt x="943" y="1902"/>
                  </a:cubicBezTo>
                  <a:cubicBezTo>
                    <a:pt x="910" y="901"/>
                    <a:pt x="809" y="67"/>
                    <a:pt x="5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7"/>
            <p:cNvSpPr/>
            <p:nvPr/>
          </p:nvSpPr>
          <p:spPr>
            <a:xfrm>
              <a:off x="4687675" y="4063250"/>
              <a:ext cx="92600" cy="15125"/>
            </a:xfrm>
            <a:custGeom>
              <a:avLst/>
              <a:gdLst/>
              <a:ahLst/>
              <a:cxnLst/>
              <a:rect l="l" t="t" r="r" b="b"/>
              <a:pathLst>
                <a:path w="3704" h="605" extrusionOk="0">
                  <a:moveTo>
                    <a:pt x="1810" y="0"/>
                  </a:moveTo>
                  <a:cubicBezTo>
                    <a:pt x="1234" y="0"/>
                    <a:pt x="656" y="92"/>
                    <a:pt x="101" y="271"/>
                  </a:cubicBezTo>
                  <a:cubicBezTo>
                    <a:pt x="34" y="305"/>
                    <a:pt x="1" y="405"/>
                    <a:pt x="34" y="472"/>
                  </a:cubicBezTo>
                  <a:cubicBezTo>
                    <a:pt x="59" y="547"/>
                    <a:pt x="122" y="584"/>
                    <a:pt x="180" y="584"/>
                  </a:cubicBezTo>
                  <a:cubicBezTo>
                    <a:pt x="199" y="584"/>
                    <a:pt x="218" y="580"/>
                    <a:pt x="234" y="572"/>
                  </a:cubicBezTo>
                  <a:cubicBezTo>
                    <a:pt x="755" y="409"/>
                    <a:pt x="1300" y="325"/>
                    <a:pt x="1842" y="325"/>
                  </a:cubicBezTo>
                  <a:cubicBezTo>
                    <a:pt x="2410" y="325"/>
                    <a:pt x="2974" y="417"/>
                    <a:pt x="3503" y="605"/>
                  </a:cubicBezTo>
                  <a:lnTo>
                    <a:pt x="3537" y="605"/>
                  </a:lnTo>
                  <a:cubicBezTo>
                    <a:pt x="3570" y="605"/>
                    <a:pt x="3670" y="572"/>
                    <a:pt x="3670" y="538"/>
                  </a:cubicBezTo>
                  <a:cubicBezTo>
                    <a:pt x="3704" y="438"/>
                    <a:pt x="3670" y="371"/>
                    <a:pt x="3570" y="305"/>
                  </a:cubicBezTo>
                  <a:cubicBezTo>
                    <a:pt x="3008" y="100"/>
                    <a:pt x="2411" y="0"/>
                    <a:pt x="18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7"/>
            <p:cNvSpPr/>
            <p:nvPr/>
          </p:nvSpPr>
          <p:spPr>
            <a:xfrm>
              <a:off x="4683525" y="4022475"/>
              <a:ext cx="101750" cy="15750"/>
            </a:xfrm>
            <a:custGeom>
              <a:avLst/>
              <a:gdLst/>
              <a:ahLst/>
              <a:cxnLst/>
              <a:rect l="l" t="t" r="r" b="b"/>
              <a:pathLst>
                <a:path w="4070" h="630" extrusionOk="0">
                  <a:moveTo>
                    <a:pt x="1958" y="1"/>
                  </a:moveTo>
                  <a:cubicBezTo>
                    <a:pt x="1339" y="1"/>
                    <a:pt x="725" y="92"/>
                    <a:pt x="134" y="268"/>
                  </a:cubicBezTo>
                  <a:cubicBezTo>
                    <a:pt x="33" y="335"/>
                    <a:pt x="0" y="401"/>
                    <a:pt x="33" y="501"/>
                  </a:cubicBezTo>
                  <a:cubicBezTo>
                    <a:pt x="58" y="550"/>
                    <a:pt x="118" y="581"/>
                    <a:pt x="175" y="581"/>
                  </a:cubicBezTo>
                  <a:cubicBezTo>
                    <a:pt x="195" y="581"/>
                    <a:pt x="216" y="577"/>
                    <a:pt x="234" y="568"/>
                  </a:cubicBezTo>
                  <a:cubicBezTo>
                    <a:pt x="803" y="405"/>
                    <a:pt x="1405" y="322"/>
                    <a:pt x="2007" y="322"/>
                  </a:cubicBezTo>
                  <a:cubicBezTo>
                    <a:pt x="2639" y="322"/>
                    <a:pt x="3272" y="414"/>
                    <a:pt x="3870" y="601"/>
                  </a:cubicBezTo>
                  <a:lnTo>
                    <a:pt x="3903" y="601"/>
                  </a:lnTo>
                  <a:cubicBezTo>
                    <a:pt x="3932" y="621"/>
                    <a:pt x="3956" y="629"/>
                    <a:pt x="3975" y="629"/>
                  </a:cubicBezTo>
                  <a:cubicBezTo>
                    <a:pt x="4020" y="629"/>
                    <a:pt x="4036" y="582"/>
                    <a:pt x="4036" y="535"/>
                  </a:cubicBezTo>
                  <a:cubicBezTo>
                    <a:pt x="4070" y="435"/>
                    <a:pt x="4036" y="368"/>
                    <a:pt x="3970" y="335"/>
                  </a:cubicBezTo>
                  <a:cubicBezTo>
                    <a:pt x="3309" y="109"/>
                    <a:pt x="2631" y="1"/>
                    <a:pt x="19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7"/>
            <p:cNvSpPr/>
            <p:nvPr/>
          </p:nvSpPr>
          <p:spPr>
            <a:xfrm>
              <a:off x="4684350" y="3982175"/>
              <a:ext cx="102600" cy="17325"/>
            </a:xfrm>
            <a:custGeom>
              <a:avLst/>
              <a:gdLst/>
              <a:ahLst/>
              <a:cxnLst/>
              <a:rect l="l" t="t" r="r" b="b"/>
              <a:pathLst>
                <a:path w="4104" h="693" extrusionOk="0">
                  <a:moveTo>
                    <a:pt x="1940" y="1"/>
                  </a:moveTo>
                  <a:cubicBezTo>
                    <a:pt x="1374" y="1"/>
                    <a:pt x="746" y="95"/>
                    <a:pt x="134" y="379"/>
                  </a:cubicBezTo>
                  <a:cubicBezTo>
                    <a:pt x="34" y="446"/>
                    <a:pt x="0" y="512"/>
                    <a:pt x="34" y="612"/>
                  </a:cubicBezTo>
                  <a:cubicBezTo>
                    <a:pt x="34" y="646"/>
                    <a:pt x="134" y="679"/>
                    <a:pt x="167" y="679"/>
                  </a:cubicBezTo>
                  <a:lnTo>
                    <a:pt x="234" y="679"/>
                  </a:lnTo>
                  <a:cubicBezTo>
                    <a:pt x="790" y="434"/>
                    <a:pt x="1376" y="353"/>
                    <a:pt x="1909" y="353"/>
                  </a:cubicBezTo>
                  <a:cubicBezTo>
                    <a:pt x="2977" y="353"/>
                    <a:pt x="3837" y="679"/>
                    <a:pt x="3837" y="679"/>
                  </a:cubicBezTo>
                  <a:cubicBezTo>
                    <a:pt x="3863" y="688"/>
                    <a:pt x="3888" y="692"/>
                    <a:pt x="3910" y="692"/>
                  </a:cubicBezTo>
                  <a:cubicBezTo>
                    <a:pt x="3970" y="692"/>
                    <a:pt x="4012" y="661"/>
                    <a:pt x="4037" y="612"/>
                  </a:cubicBezTo>
                  <a:cubicBezTo>
                    <a:pt x="4103" y="512"/>
                    <a:pt x="4037" y="446"/>
                    <a:pt x="3970" y="379"/>
                  </a:cubicBezTo>
                  <a:cubicBezTo>
                    <a:pt x="3904" y="357"/>
                    <a:pt x="3039" y="1"/>
                    <a:pt x="1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7"/>
            <p:cNvSpPr/>
            <p:nvPr/>
          </p:nvSpPr>
          <p:spPr>
            <a:xfrm>
              <a:off x="4683525" y="3945850"/>
              <a:ext cx="104250" cy="18300"/>
            </a:xfrm>
            <a:custGeom>
              <a:avLst/>
              <a:gdLst/>
              <a:ahLst/>
              <a:cxnLst/>
              <a:rect l="l" t="t" r="r" b="b"/>
              <a:pathLst>
                <a:path w="4170" h="732" extrusionOk="0">
                  <a:moveTo>
                    <a:pt x="2163" y="0"/>
                  </a:moveTo>
                  <a:cubicBezTo>
                    <a:pt x="1469" y="0"/>
                    <a:pt x="779" y="152"/>
                    <a:pt x="134" y="431"/>
                  </a:cubicBezTo>
                  <a:cubicBezTo>
                    <a:pt x="33" y="464"/>
                    <a:pt x="0" y="564"/>
                    <a:pt x="33" y="631"/>
                  </a:cubicBezTo>
                  <a:cubicBezTo>
                    <a:pt x="33" y="664"/>
                    <a:pt x="134" y="731"/>
                    <a:pt x="167" y="731"/>
                  </a:cubicBezTo>
                  <a:lnTo>
                    <a:pt x="267" y="731"/>
                  </a:lnTo>
                  <a:cubicBezTo>
                    <a:pt x="852" y="439"/>
                    <a:pt x="1490" y="297"/>
                    <a:pt x="2131" y="297"/>
                  </a:cubicBezTo>
                  <a:cubicBezTo>
                    <a:pt x="2733" y="297"/>
                    <a:pt x="3337" y="422"/>
                    <a:pt x="3903" y="664"/>
                  </a:cubicBezTo>
                  <a:cubicBezTo>
                    <a:pt x="3932" y="684"/>
                    <a:pt x="3959" y="692"/>
                    <a:pt x="3982" y="692"/>
                  </a:cubicBezTo>
                  <a:cubicBezTo>
                    <a:pt x="4039" y="692"/>
                    <a:pt x="4079" y="645"/>
                    <a:pt x="4103" y="598"/>
                  </a:cubicBezTo>
                  <a:cubicBezTo>
                    <a:pt x="4170" y="498"/>
                    <a:pt x="4103" y="431"/>
                    <a:pt x="4036" y="397"/>
                  </a:cubicBezTo>
                  <a:cubicBezTo>
                    <a:pt x="3431" y="127"/>
                    <a:pt x="2796" y="0"/>
                    <a:pt x="2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7"/>
            <p:cNvSpPr/>
            <p:nvPr/>
          </p:nvSpPr>
          <p:spPr>
            <a:xfrm>
              <a:off x="4682675" y="3907875"/>
              <a:ext cx="105100" cy="16575"/>
            </a:xfrm>
            <a:custGeom>
              <a:avLst/>
              <a:gdLst/>
              <a:ahLst/>
              <a:cxnLst/>
              <a:rect l="l" t="t" r="r" b="b"/>
              <a:pathLst>
                <a:path w="4204" h="663" extrusionOk="0">
                  <a:moveTo>
                    <a:pt x="1945" y="0"/>
                  </a:moveTo>
                  <a:cubicBezTo>
                    <a:pt x="1372" y="0"/>
                    <a:pt x="735" y="104"/>
                    <a:pt x="101" y="415"/>
                  </a:cubicBezTo>
                  <a:cubicBezTo>
                    <a:pt x="34" y="449"/>
                    <a:pt x="1" y="515"/>
                    <a:pt x="34" y="616"/>
                  </a:cubicBezTo>
                  <a:cubicBezTo>
                    <a:pt x="58" y="639"/>
                    <a:pt x="115" y="663"/>
                    <a:pt x="170" y="663"/>
                  </a:cubicBezTo>
                  <a:cubicBezTo>
                    <a:pt x="192" y="663"/>
                    <a:pt x="215" y="659"/>
                    <a:pt x="234" y="649"/>
                  </a:cubicBezTo>
                  <a:cubicBezTo>
                    <a:pt x="801" y="360"/>
                    <a:pt x="1398" y="263"/>
                    <a:pt x="1942" y="263"/>
                  </a:cubicBezTo>
                  <a:cubicBezTo>
                    <a:pt x="3029" y="263"/>
                    <a:pt x="3904" y="649"/>
                    <a:pt x="3904" y="649"/>
                  </a:cubicBezTo>
                  <a:lnTo>
                    <a:pt x="4004" y="649"/>
                  </a:lnTo>
                  <a:cubicBezTo>
                    <a:pt x="4037" y="649"/>
                    <a:pt x="4070" y="616"/>
                    <a:pt x="4170" y="616"/>
                  </a:cubicBezTo>
                  <a:cubicBezTo>
                    <a:pt x="4204" y="515"/>
                    <a:pt x="4170" y="449"/>
                    <a:pt x="4070" y="415"/>
                  </a:cubicBezTo>
                  <a:cubicBezTo>
                    <a:pt x="3981" y="415"/>
                    <a:pt x="3092" y="0"/>
                    <a:pt x="19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591775" y="2016875"/>
              <a:ext cx="186825" cy="460375"/>
            </a:xfrm>
            <a:custGeom>
              <a:avLst/>
              <a:gdLst/>
              <a:ahLst/>
              <a:cxnLst/>
              <a:rect l="l" t="t" r="r" b="b"/>
              <a:pathLst>
                <a:path w="7473" h="18415" extrusionOk="0">
                  <a:moveTo>
                    <a:pt x="6872" y="1"/>
                  </a:moveTo>
                  <a:lnTo>
                    <a:pt x="1" y="18414"/>
                  </a:lnTo>
                  <a:lnTo>
                    <a:pt x="1" y="18414"/>
                  </a:lnTo>
                  <a:lnTo>
                    <a:pt x="1502" y="17747"/>
                  </a:lnTo>
                  <a:lnTo>
                    <a:pt x="7473" y="1836"/>
                  </a:lnTo>
                  <a:lnTo>
                    <a:pt x="68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4591775" y="2016875"/>
              <a:ext cx="186825" cy="460375"/>
            </a:xfrm>
            <a:custGeom>
              <a:avLst/>
              <a:gdLst/>
              <a:ahLst/>
              <a:cxnLst/>
              <a:rect l="l" t="t" r="r" b="b"/>
              <a:pathLst>
                <a:path w="7473" h="18415" extrusionOk="0">
                  <a:moveTo>
                    <a:pt x="6872" y="1"/>
                  </a:moveTo>
                  <a:lnTo>
                    <a:pt x="1" y="18414"/>
                  </a:lnTo>
                  <a:lnTo>
                    <a:pt x="1" y="18414"/>
                  </a:lnTo>
                  <a:lnTo>
                    <a:pt x="1502" y="17747"/>
                  </a:lnTo>
                  <a:lnTo>
                    <a:pt x="7473" y="1836"/>
                  </a:lnTo>
                  <a:lnTo>
                    <a:pt x="68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5014575" y="1613275"/>
              <a:ext cx="177650" cy="481200"/>
            </a:xfrm>
            <a:custGeom>
              <a:avLst/>
              <a:gdLst/>
              <a:ahLst/>
              <a:cxnLst/>
              <a:rect l="l" t="t" r="r" b="b"/>
              <a:pathLst>
                <a:path w="7106" h="19248" extrusionOk="0">
                  <a:moveTo>
                    <a:pt x="2903" y="0"/>
                  </a:moveTo>
                  <a:lnTo>
                    <a:pt x="1" y="2602"/>
                  </a:lnTo>
                  <a:cubicBezTo>
                    <a:pt x="101" y="3503"/>
                    <a:pt x="168" y="4870"/>
                    <a:pt x="1735" y="5504"/>
                  </a:cubicBezTo>
                  <a:cubicBezTo>
                    <a:pt x="1735" y="5504"/>
                    <a:pt x="968" y="7339"/>
                    <a:pt x="2803" y="8072"/>
                  </a:cubicBezTo>
                  <a:cubicBezTo>
                    <a:pt x="2803" y="8072"/>
                    <a:pt x="2269" y="9907"/>
                    <a:pt x="3804" y="10574"/>
                  </a:cubicBezTo>
                  <a:cubicBezTo>
                    <a:pt x="3570" y="11508"/>
                    <a:pt x="3904" y="12442"/>
                    <a:pt x="4671" y="13009"/>
                  </a:cubicBezTo>
                  <a:cubicBezTo>
                    <a:pt x="4671" y="13009"/>
                    <a:pt x="3670" y="14811"/>
                    <a:pt x="4904" y="15845"/>
                  </a:cubicBezTo>
                  <a:cubicBezTo>
                    <a:pt x="4571" y="16212"/>
                    <a:pt x="4337" y="16712"/>
                    <a:pt x="4271" y="17212"/>
                  </a:cubicBezTo>
                  <a:cubicBezTo>
                    <a:pt x="4237" y="18013"/>
                    <a:pt x="4738" y="19047"/>
                    <a:pt x="5505" y="19247"/>
                  </a:cubicBezTo>
                  <a:cubicBezTo>
                    <a:pt x="5505" y="19247"/>
                    <a:pt x="4938" y="18580"/>
                    <a:pt x="5438" y="18013"/>
                  </a:cubicBezTo>
                  <a:cubicBezTo>
                    <a:pt x="5938" y="17413"/>
                    <a:pt x="6405" y="16745"/>
                    <a:pt x="5638" y="15978"/>
                  </a:cubicBezTo>
                  <a:cubicBezTo>
                    <a:pt x="5638" y="15978"/>
                    <a:pt x="7073" y="15144"/>
                    <a:pt x="5972" y="12976"/>
                  </a:cubicBezTo>
                  <a:cubicBezTo>
                    <a:pt x="5972" y="12976"/>
                    <a:pt x="7106" y="11241"/>
                    <a:pt x="5471" y="10174"/>
                  </a:cubicBezTo>
                  <a:cubicBezTo>
                    <a:pt x="5471" y="10174"/>
                    <a:pt x="6439" y="8239"/>
                    <a:pt x="4571" y="7472"/>
                  </a:cubicBezTo>
                  <a:cubicBezTo>
                    <a:pt x="4571" y="7472"/>
                    <a:pt x="5505" y="6138"/>
                    <a:pt x="4070" y="4670"/>
                  </a:cubicBezTo>
                  <a:cubicBezTo>
                    <a:pt x="4070" y="4670"/>
                    <a:pt x="5772" y="1968"/>
                    <a:pt x="29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p:nvPr/>
          </p:nvSpPr>
          <p:spPr>
            <a:xfrm>
              <a:off x="5050450" y="1581750"/>
              <a:ext cx="542075" cy="642100"/>
            </a:xfrm>
            <a:custGeom>
              <a:avLst/>
              <a:gdLst/>
              <a:ahLst/>
              <a:cxnLst/>
              <a:rect l="l" t="t" r="r" b="b"/>
              <a:pathLst>
                <a:path w="21683" h="25684" extrusionOk="0">
                  <a:moveTo>
                    <a:pt x="20406" y="0"/>
                  </a:moveTo>
                  <a:cubicBezTo>
                    <a:pt x="20332" y="0"/>
                    <a:pt x="20255" y="24"/>
                    <a:pt x="20181" y="60"/>
                  </a:cubicBezTo>
                  <a:cubicBezTo>
                    <a:pt x="19848" y="160"/>
                    <a:pt x="19548" y="427"/>
                    <a:pt x="19381" y="727"/>
                  </a:cubicBezTo>
                  <a:cubicBezTo>
                    <a:pt x="19081" y="1228"/>
                    <a:pt x="18880" y="1728"/>
                    <a:pt x="18680" y="2262"/>
                  </a:cubicBezTo>
                  <a:cubicBezTo>
                    <a:pt x="18313" y="2996"/>
                    <a:pt x="17713" y="4263"/>
                    <a:pt x="17012" y="4764"/>
                  </a:cubicBezTo>
                  <a:cubicBezTo>
                    <a:pt x="16918" y="4839"/>
                    <a:pt x="16781" y="4925"/>
                    <a:pt x="16685" y="4925"/>
                  </a:cubicBezTo>
                  <a:cubicBezTo>
                    <a:pt x="16613" y="4925"/>
                    <a:pt x="16564" y="4875"/>
                    <a:pt x="16579" y="4730"/>
                  </a:cubicBezTo>
                  <a:cubicBezTo>
                    <a:pt x="16679" y="4297"/>
                    <a:pt x="16746" y="3896"/>
                    <a:pt x="16812" y="3463"/>
                  </a:cubicBezTo>
                  <a:cubicBezTo>
                    <a:pt x="16846" y="3062"/>
                    <a:pt x="16679" y="2595"/>
                    <a:pt x="16379" y="2295"/>
                  </a:cubicBezTo>
                  <a:cubicBezTo>
                    <a:pt x="16312" y="2195"/>
                    <a:pt x="16178" y="2128"/>
                    <a:pt x="16045" y="2128"/>
                  </a:cubicBezTo>
                  <a:cubicBezTo>
                    <a:pt x="15878" y="2128"/>
                    <a:pt x="15845" y="2262"/>
                    <a:pt x="15778" y="2395"/>
                  </a:cubicBezTo>
                  <a:cubicBezTo>
                    <a:pt x="15745" y="2495"/>
                    <a:pt x="15711" y="2662"/>
                    <a:pt x="15611" y="2795"/>
                  </a:cubicBezTo>
                  <a:lnTo>
                    <a:pt x="15244" y="3663"/>
                  </a:lnTo>
                  <a:cubicBezTo>
                    <a:pt x="14511" y="5331"/>
                    <a:pt x="13877" y="7165"/>
                    <a:pt x="14077" y="9000"/>
                  </a:cubicBezTo>
                  <a:cubicBezTo>
                    <a:pt x="14144" y="9400"/>
                    <a:pt x="14144" y="9800"/>
                    <a:pt x="14144" y="10167"/>
                  </a:cubicBezTo>
                  <a:cubicBezTo>
                    <a:pt x="14010" y="11235"/>
                    <a:pt x="13043" y="17740"/>
                    <a:pt x="13043" y="17740"/>
                  </a:cubicBezTo>
                  <a:cubicBezTo>
                    <a:pt x="13043" y="17740"/>
                    <a:pt x="7706" y="12002"/>
                    <a:pt x="5604" y="9800"/>
                  </a:cubicBezTo>
                  <a:cubicBezTo>
                    <a:pt x="4604" y="8733"/>
                    <a:pt x="3269" y="7832"/>
                    <a:pt x="2168" y="7766"/>
                  </a:cubicBezTo>
                  <a:cubicBezTo>
                    <a:pt x="934" y="7666"/>
                    <a:pt x="0" y="7599"/>
                    <a:pt x="0" y="7599"/>
                  </a:cubicBezTo>
                  <a:lnTo>
                    <a:pt x="0" y="7599"/>
                  </a:lnTo>
                  <a:lnTo>
                    <a:pt x="2769" y="16505"/>
                  </a:lnTo>
                  <a:cubicBezTo>
                    <a:pt x="2769" y="16505"/>
                    <a:pt x="9007" y="22443"/>
                    <a:pt x="12076" y="24578"/>
                  </a:cubicBezTo>
                  <a:cubicBezTo>
                    <a:pt x="13268" y="25396"/>
                    <a:pt x="14237" y="25683"/>
                    <a:pt x="14992" y="25683"/>
                  </a:cubicBezTo>
                  <a:cubicBezTo>
                    <a:pt x="15990" y="25683"/>
                    <a:pt x="16613" y="25181"/>
                    <a:pt x="16879" y="24745"/>
                  </a:cubicBezTo>
                  <a:cubicBezTo>
                    <a:pt x="17613" y="23444"/>
                    <a:pt x="18347" y="22843"/>
                    <a:pt x="18413" y="15104"/>
                  </a:cubicBezTo>
                  <a:lnTo>
                    <a:pt x="18413" y="12936"/>
                  </a:lnTo>
                  <a:cubicBezTo>
                    <a:pt x="18380" y="12336"/>
                    <a:pt x="18447" y="11802"/>
                    <a:pt x="18547" y="11235"/>
                  </a:cubicBezTo>
                  <a:cubicBezTo>
                    <a:pt x="18714" y="10668"/>
                    <a:pt x="19014" y="10134"/>
                    <a:pt x="19381" y="9734"/>
                  </a:cubicBezTo>
                  <a:cubicBezTo>
                    <a:pt x="20015" y="8900"/>
                    <a:pt x="20548" y="7999"/>
                    <a:pt x="21015" y="7099"/>
                  </a:cubicBezTo>
                  <a:cubicBezTo>
                    <a:pt x="21249" y="6498"/>
                    <a:pt x="21449" y="5831"/>
                    <a:pt x="21582" y="5164"/>
                  </a:cubicBezTo>
                  <a:cubicBezTo>
                    <a:pt x="21682" y="4830"/>
                    <a:pt x="21682" y="4497"/>
                    <a:pt x="21616" y="4163"/>
                  </a:cubicBezTo>
                  <a:cubicBezTo>
                    <a:pt x="21449" y="3930"/>
                    <a:pt x="21349" y="3663"/>
                    <a:pt x="21249" y="3429"/>
                  </a:cubicBezTo>
                  <a:cubicBezTo>
                    <a:pt x="21249" y="3096"/>
                    <a:pt x="21215" y="2795"/>
                    <a:pt x="21182" y="2462"/>
                  </a:cubicBezTo>
                  <a:cubicBezTo>
                    <a:pt x="21049" y="2262"/>
                    <a:pt x="20915" y="2062"/>
                    <a:pt x="20748" y="1828"/>
                  </a:cubicBezTo>
                  <a:cubicBezTo>
                    <a:pt x="20582" y="1495"/>
                    <a:pt x="20548" y="1128"/>
                    <a:pt x="20682" y="794"/>
                  </a:cubicBezTo>
                  <a:cubicBezTo>
                    <a:pt x="20715" y="627"/>
                    <a:pt x="20748" y="427"/>
                    <a:pt x="20715" y="260"/>
                  </a:cubicBezTo>
                  <a:cubicBezTo>
                    <a:pt x="20652" y="70"/>
                    <a:pt x="20535" y="0"/>
                    <a:pt x="204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7"/>
            <p:cNvSpPr/>
            <p:nvPr/>
          </p:nvSpPr>
          <p:spPr>
            <a:xfrm>
              <a:off x="5338975" y="2005200"/>
              <a:ext cx="35900" cy="126800"/>
            </a:xfrm>
            <a:custGeom>
              <a:avLst/>
              <a:gdLst/>
              <a:ahLst/>
              <a:cxnLst/>
              <a:rect l="l" t="t" r="r" b="b"/>
              <a:pathLst>
                <a:path w="1436" h="5072" extrusionOk="0">
                  <a:moveTo>
                    <a:pt x="701" y="1"/>
                  </a:moveTo>
                  <a:cubicBezTo>
                    <a:pt x="1" y="2336"/>
                    <a:pt x="1035" y="5071"/>
                    <a:pt x="1035" y="5071"/>
                  </a:cubicBezTo>
                  <a:cubicBezTo>
                    <a:pt x="968" y="3637"/>
                    <a:pt x="1102" y="2169"/>
                    <a:pt x="1435" y="735"/>
                  </a:cubicBezTo>
                  <a:lnTo>
                    <a:pt x="7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7"/>
            <p:cNvSpPr/>
            <p:nvPr/>
          </p:nvSpPr>
          <p:spPr>
            <a:xfrm>
              <a:off x="5464900" y="1731675"/>
              <a:ext cx="15050" cy="78425"/>
            </a:xfrm>
            <a:custGeom>
              <a:avLst/>
              <a:gdLst/>
              <a:ahLst/>
              <a:cxnLst/>
              <a:rect l="l" t="t" r="r" b="b"/>
              <a:pathLst>
                <a:path w="602" h="3137" extrusionOk="0">
                  <a:moveTo>
                    <a:pt x="134" y="1"/>
                  </a:moveTo>
                  <a:lnTo>
                    <a:pt x="134" y="1"/>
                  </a:lnTo>
                  <a:cubicBezTo>
                    <a:pt x="401" y="1068"/>
                    <a:pt x="334" y="2136"/>
                    <a:pt x="1" y="3136"/>
                  </a:cubicBezTo>
                  <a:cubicBezTo>
                    <a:pt x="334" y="2669"/>
                    <a:pt x="568" y="2136"/>
                    <a:pt x="601" y="1569"/>
                  </a:cubicBezTo>
                  <a:cubicBezTo>
                    <a:pt x="601" y="635"/>
                    <a:pt x="401" y="30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7"/>
            <p:cNvSpPr/>
            <p:nvPr/>
          </p:nvSpPr>
          <p:spPr>
            <a:xfrm>
              <a:off x="4584275" y="1770875"/>
              <a:ext cx="658000" cy="1273600"/>
            </a:xfrm>
            <a:custGeom>
              <a:avLst/>
              <a:gdLst/>
              <a:ahLst/>
              <a:cxnLst/>
              <a:rect l="l" t="t" r="r" b="b"/>
              <a:pathLst>
                <a:path w="26320" h="50944" extrusionOk="0">
                  <a:moveTo>
                    <a:pt x="12476" y="1"/>
                  </a:moveTo>
                  <a:cubicBezTo>
                    <a:pt x="9641" y="334"/>
                    <a:pt x="6705" y="568"/>
                    <a:pt x="6705" y="568"/>
                  </a:cubicBezTo>
                  <a:cubicBezTo>
                    <a:pt x="4971" y="935"/>
                    <a:pt x="4370" y="1902"/>
                    <a:pt x="4104" y="4204"/>
                  </a:cubicBezTo>
                  <a:cubicBezTo>
                    <a:pt x="3803" y="6205"/>
                    <a:pt x="4003" y="8206"/>
                    <a:pt x="4671" y="10074"/>
                  </a:cubicBezTo>
                  <a:cubicBezTo>
                    <a:pt x="4671" y="10074"/>
                    <a:pt x="6672" y="15445"/>
                    <a:pt x="6639" y="17613"/>
                  </a:cubicBezTo>
                  <a:cubicBezTo>
                    <a:pt x="6639" y="18380"/>
                    <a:pt x="6205" y="19448"/>
                    <a:pt x="5338" y="21449"/>
                  </a:cubicBezTo>
                  <a:cubicBezTo>
                    <a:pt x="4337" y="23751"/>
                    <a:pt x="1" y="31523"/>
                    <a:pt x="1668" y="50036"/>
                  </a:cubicBezTo>
                  <a:cubicBezTo>
                    <a:pt x="1668" y="50036"/>
                    <a:pt x="4304" y="50036"/>
                    <a:pt x="5404" y="46567"/>
                  </a:cubicBezTo>
                  <a:cubicBezTo>
                    <a:pt x="5404" y="46567"/>
                    <a:pt x="7129" y="50943"/>
                    <a:pt x="15174" y="50943"/>
                  </a:cubicBezTo>
                  <a:cubicBezTo>
                    <a:pt x="15350" y="50943"/>
                    <a:pt x="15530" y="50941"/>
                    <a:pt x="15712" y="50937"/>
                  </a:cubicBezTo>
                  <a:cubicBezTo>
                    <a:pt x="24251" y="50670"/>
                    <a:pt x="25919" y="46767"/>
                    <a:pt x="25919" y="46767"/>
                  </a:cubicBezTo>
                  <a:cubicBezTo>
                    <a:pt x="26319" y="37928"/>
                    <a:pt x="25385" y="28855"/>
                    <a:pt x="23751" y="21883"/>
                  </a:cubicBezTo>
                  <a:cubicBezTo>
                    <a:pt x="23351" y="20115"/>
                    <a:pt x="22917" y="18714"/>
                    <a:pt x="23050" y="16879"/>
                  </a:cubicBezTo>
                  <a:cubicBezTo>
                    <a:pt x="23150" y="15945"/>
                    <a:pt x="23317" y="14711"/>
                    <a:pt x="23384" y="13911"/>
                  </a:cubicBezTo>
                  <a:cubicBezTo>
                    <a:pt x="26319" y="10842"/>
                    <a:pt x="25319" y="8507"/>
                    <a:pt x="24018" y="6372"/>
                  </a:cubicBezTo>
                  <a:cubicBezTo>
                    <a:pt x="21483" y="2235"/>
                    <a:pt x="19381" y="34"/>
                    <a:pt x="18447" y="34"/>
                  </a:cubicBezTo>
                  <a:lnTo>
                    <a:pt x="12476" y="1"/>
                  </a:lnTo>
                  <a:close/>
                </a:path>
              </a:pathLst>
            </a:custGeom>
            <a:solidFill>
              <a:srgbClr val="6C64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7"/>
            <p:cNvSpPr/>
            <p:nvPr/>
          </p:nvSpPr>
          <p:spPr>
            <a:xfrm>
              <a:off x="4851125" y="2085275"/>
              <a:ext cx="215200" cy="84250"/>
            </a:xfrm>
            <a:custGeom>
              <a:avLst/>
              <a:gdLst/>
              <a:ahLst/>
              <a:cxnLst/>
              <a:rect l="l" t="t" r="r" b="b"/>
              <a:pathLst>
                <a:path w="8608" h="3370" extrusionOk="0">
                  <a:moveTo>
                    <a:pt x="8607" y="0"/>
                  </a:moveTo>
                  <a:lnTo>
                    <a:pt x="8607" y="0"/>
                  </a:lnTo>
                  <a:cubicBezTo>
                    <a:pt x="7773" y="1535"/>
                    <a:pt x="6139" y="2502"/>
                    <a:pt x="4371" y="2535"/>
                  </a:cubicBezTo>
                  <a:cubicBezTo>
                    <a:pt x="4286" y="2540"/>
                    <a:pt x="4203" y="2542"/>
                    <a:pt x="4119" y="2542"/>
                  </a:cubicBezTo>
                  <a:cubicBezTo>
                    <a:pt x="2382" y="2542"/>
                    <a:pt x="797" y="1560"/>
                    <a:pt x="1" y="0"/>
                  </a:cubicBezTo>
                  <a:lnTo>
                    <a:pt x="1" y="0"/>
                  </a:lnTo>
                  <a:cubicBezTo>
                    <a:pt x="1" y="1"/>
                    <a:pt x="335" y="3336"/>
                    <a:pt x="4371" y="3369"/>
                  </a:cubicBezTo>
                  <a:cubicBezTo>
                    <a:pt x="4391" y="3369"/>
                    <a:pt x="4410" y="3370"/>
                    <a:pt x="4430" y="3370"/>
                  </a:cubicBezTo>
                  <a:cubicBezTo>
                    <a:pt x="8442" y="3370"/>
                    <a:pt x="8607" y="1"/>
                    <a:pt x="8607" y="0"/>
                  </a:cubicBezTo>
                  <a:close/>
                </a:path>
              </a:pathLst>
            </a:custGeom>
            <a:solidFill>
              <a:srgbClr val="221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7"/>
            <p:cNvSpPr/>
            <p:nvPr/>
          </p:nvSpPr>
          <p:spPr>
            <a:xfrm>
              <a:off x="4525075" y="2460525"/>
              <a:ext cx="308575" cy="434525"/>
            </a:xfrm>
            <a:custGeom>
              <a:avLst/>
              <a:gdLst/>
              <a:ahLst/>
              <a:cxnLst/>
              <a:rect l="l" t="t" r="r" b="b"/>
              <a:pathLst>
                <a:path w="12343" h="17381" extrusionOk="0">
                  <a:moveTo>
                    <a:pt x="4170" y="1"/>
                  </a:moveTo>
                  <a:lnTo>
                    <a:pt x="2702" y="668"/>
                  </a:lnTo>
                  <a:lnTo>
                    <a:pt x="2702" y="701"/>
                  </a:lnTo>
                  <a:lnTo>
                    <a:pt x="2669" y="668"/>
                  </a:lnTo>
                  <a:lnTo>
                    <a:pt x="2569" y="1102"/>
                  </a:lnTo>
                  <a:cubicBezTo>
                    <a:pt x="2035" y="2836"/>
                    <a:pt x="0" y="9641"/>
                    <a:pt x="367" y="10775"/>
                  </a:cubicBezTo>
                  <a:cubicBezTo>
                    <a:pt x="401" y="10975"/>
                    <a:pt x="534" y="11142"/>
                    <a:pt x="734" y="11276"/>
                  </a:cubicBezTo>
                  <a:lnTo>
                    <a:pt x="10374" y="17380"/>
                  </a:lnTo>
                  <a:lnTo>
                    <a:pt x="12342" y="6706"/>
                  </a:lnTo>
                  <a:cubicBezTo>
                    <a:pt x="12342" y="6706"/>
                    <a:pt x="7539" y="3770"/>
                    <a:pt x="4704" y="1969"/>
                  </a:cubicBezTo>
                  <a:cubicBezTo>
                    <a:pt x="4503" y="1202"/>
                    <a:pt x="4337" y="501"/>
                    <a:pt x="4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7"/>
            <p:cNvSpPr/>
            <p:nvPr/>
          </p:nvSpPr>
          <p:spPr>
            <a:xfrm>
              <a:off x="4525075" y="2460525"/>
              <a:ext cx="308575" cy="434525"/>
            </a:xfrm>
            <a:custGeom>
              <a:avLst/>
              <a:gdLst/>
              <a:ahLst/>
              <a:cxnLst/>
              <a:rect l="l" t="t" r="r" b="b"/>
              <a:pathLst>
                <a:path w="12343" h="17381" extrusionOk="0">
                  <a:moveTo>
                    <a:pt x="4170" y="1"/>
                  </a:moveTo>
                  <a:lnTo>
                    <a:pt x="2702" y="668"/>
                  </a:lnTo>
                  <a:lnTo>
                    <a:pt x="2702" y="701"/>
                  </a:lnTo>
                  <a:lnTo>
                    <a:pt x="2669" y="668"/>
                  </a:lnTo>
                  <a:lnTo>
                    <a:pt x="2569" y="1102"/>
                  </a:lnTo>
                  <a:cubicBezTo>
                    <a:pt x="2035" y="2836"/>
                    <a:pt x="0" y="9641"/>
                    <a:pt x="367" y="10775"/>
                  </a:cubicBezTo>
                  <a:cubicBezTo>
                    <a:pt x="401" y="10975"/>
                    <a:pt x="534" y="11142"/>
                    <a:pt x="734" y="11276"/>
                  </a:cubicBezTo>
                  <a:lnTo>
                    <a:pt x="10374" y="17380"/>
                  </a:lnTo>
                  <a:lnTo>
                    <a:pt x="12342" y="6706"/>
                  </a:lnTo>
                  <a:cubicBezTo>
                    <a:pt x="12342" y="6706"/>
                    <a:pt x="7539" y="3770"/>
                    <a:pt x="4704" y="1969"/>
                  </a:cubicBezTo>
                  <a:cubicBezTo>
                    <a:pt x="4503" y="1202"/>
                    <a:pt x="4337" y="501"/>
                    <a:pt x="4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7"/>
            <p:cNvSpPr/>
            <p:nvPr/>
          </p:nvSpPr>
          <p:spPr>
            <a:xfrm>
              <a:off x="4591775" y="2460525"/>
              <a:ext cx="278575" cy="167650"/>
            </a:xfrm>
            <a:custGeom>
              <a:avLst/>
              <a:gdLst/>
              <a:ahLst/>
              <a:cxnLst/>
              <a:rect l="l" t="t" r="r" b="b"/>
              <a:pathLst>
                <a:path w="11143" h="6706" extrusionOk="0">
                  <a:moveTo>
                    <a:pt x="1502" y="1"/>
                  </a:moveTo>
                  <a:lnTo>
                    <a:pt x="1" y="668"/>
                  </a:lnTo>
                  <a:lnTo>
                    <a:pt x="9674" y="6706"/>
                  </a:lnTo>
                  <a:lnTo>
                    <a:pt x="11142" y="6039"/>
                  </a:lnTo>
                  <a:lnTo>
                    <a:pt x="15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7"/>
            <p:cNvSpPr/>
            <p:nvPr/>
          </p:nvSpPr>
          <p:spPr>
            <a:xfrm>
              <a:off x="4570925" y="2546425"/>
              <a:ext cx="246050" cy="148400"/>
            </a:xfrm>
            <a:custGeom>
              <a:avLst/>
              <a:gdLst/>
              <a:ahLst/>
              <a:cxnLst/>
              <a:rect l="l" t="t" r="r" b="b"/>
              <a:pathLst>
                <a:path w="9842" h="5936" extrusionOk="0">
                  <a:moveTo>
                    <a:pt x="1" y="1"/>
                  </a:moveTo>
                  <a:cubicBezTo>
                    <a:pt x="234" y="735"/>
                    <a:pt x="535" y="1435"/>
                    <a:pt x="902" y="2169"/>
                  </a:cubicBezTo>
                  <a:cubicBezTo>
                    <a:pt x="1502" y="3270"/>
                    <a:pt x="2836" y="5038"/>
                    <a:pt x="3370" y="5371"/>
                  </a:cubicBezTo>
                  <a:cubicBezTo>
                    <a:pt x="3821" y="5653"/>
                    <a:pt x="6750" y="5935"/>
                    <a:pt x="8230" y="5935"/>
                  </a:cubicBezTo>
                  <a:cubicBezTo>
                    <a:pt x="8502" y="5935"/>
                    <a:pt x="8724" y="5926"/>
                    <a:pt x="8874" y="5905"/>
                  </a:cubicBezTo>
                  <a:cubicBezTo>
                    <a:pt x="9841" y="5772"/>
                    <a:pt x="9808" y="5538"/>
                    <a:pt x="9808" y="5538"/>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7"/>
            <p:cNvSpPr/>
            <p:nvPr/>
          </p:nvSpPr>
          <p:spPr>
            <a:xfrm>
              <a:off x="4764400" y="2611475"/>
              <a:ext cx="128450" cy="287975"/>
            </a:xfrm>
            <a:custGeom>
              <a:avLst/>
              <a:gdLst/>
              <a:ahLst/>
              <a:cxnLst/>
              <a:rect l="l" t="t" r="r" b="b"/>
              <a:pathLst>
                <a:path w="5138" h="11519" extrusionOk="0">
                  <a:moveTo>
                    <a:pt x="4237" y="1"/>
                  </a:moveTo>
                  <a:lnTo>
                    <a:pt x="2769" y="668"/>
                  </a:lnTo>
                  <a:cubicBezTo>
                    <a:pt x="2769" y="668"/>
                    <a:pt x="1" y="9474"/>
                    <a:pt x="434" y="10775"/>
                  </a:cubicBezTo>
                  <a:cubicBezTo>
                    <a:pt x="607" y="11335"/>
                    <a:pt x="996" y="11518"/>
                    <a:pt x="1439" y="11518"/>
                  </a:cubicBezTo>
                  <a:cubicBezTo>
                    <a:pt x="2024" y="11518"/>
                    <a:pt x="2704" y="11198"/>
                    <a:pt x="3103" y="11009"/>
                  </a:cubicBezTo>
                  <a:cubicBezTo>
                    <a:pt x="3803" y="10675"/>
                    <a:pt x="4571" y="10275"/>
                    <a:pt x="4838" y="9441"/>
                  </a:cubicBezTo>
                  <a:cubicBezTo>
                    <a:pt x="5138" y="8607"/>
                    <a:pt x="4938" y="2302"/>
                    <a:pt x="42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7"/>
            <p:cNvSpPr/>
            <p:nvPr/>
          </p:nvSpPr>
          <p:spPr>
            <a:xfrm>
              <a:off x="4764400" y="2611475"/>
              <a:ext cx="128450" cy="287975"/>
            </a:xfrm>
            <a:custGeom>
              <a:avLst/>
              <a:gdLst/>
              <a:ahLst/>
              <a:cxnLst/>
              <a:rect l="l" t="t" r="r" b="b"/>
              <a:pathLst>
                <a:path w="5138" h="11519" extrusionOk="0">
                  <a:moveTo>
                    <a:pt x="4237" y="1"/>
                  </a:moveTo>
                  <a:lnTo>
                    <a:pt x="2769" y="668"/>
                  </a:lnTo>
                  <a:cubicBezTo>
                    <a:pt x="2769" y="668"/>
                    <a:pt x="1" y="9474"/>
                    <a:pt x="434" y="10775"/>
                  </a:cubicBezTo>
                  <a:cubicBezTo>
                    <a:pt x="607" y="11335"/>
                    <a:pt x="996" y="11518"/>
                    <a:pt x="1439" y="11518"/>
                  </a:cubicBezTo>
                  <a:cubicBezTo>
                    <a:pt x="2024" y="11518"/>
                    <a:pt x="2704" y="11198"/>
                    <a:pt x="3103" y="11009"/>
                  </a:cubicBezTo>
                  <a:cubicBezTo>
                    <a:pt x="3803" y="10675"/>
                    <a:pt x="4571" y="10275"/>
                    <a:pt x="4838" y="9441"/>
                  </a:cubicBezTo>
                  <a:cubicBezTo>
                    <a:pt x="5138" y="8607"/>
                    <a:pt x="4938" y="2302"/>
                    <a:pt x="42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570100" y="2477225"/>
              <a:ext cx="263550" cy="212200"/>
            </a:xfrm>
            <a:custGeom>
              <a:avLst/>
              <a:gdLst/>
              <a:ahLst/>
              <a:cxnLst/>
              <a:rect l="l" t="t" r="r" b="b"/>
              <a:pathLst>
                <a:path w="10542" h="8488" extrusionOk="0">
                  <a:moveTo>
                    <a:pt x="868" y="0"/>
                  </a:moveTo>
                  <a:cubicBezTo>
                    <a:pt x="868" y="0"/>
                    <a:pt x="1" y="2168"/>
                    <a:pt x="67" y="2802"/>
                  </a:cubicBezTo>
                  <a:cubicBezTo>
                    <a:pt x="134" y="3436"/>
                    <a:pt x="2936" y="7639"/>
                    <a:pt x="3770" y="7872"/>
                  </a:cubicBezTo>
                  <a:cubicBezTo>
                    <a:pt x="4387" y="8070"/>
                    <a:pt x="7218" y="8487"/>
                    <a:pt x="8808" y="8487"/>
                  </a:cubicBezTo>
                  <a:cubicBezTo>
                    <a:pt x="9366" y="8487"/>
                    <a:pt x="9770" y="8436"/>
                    <a:pt x="9874" y="8306"/>
                  </a:cubicBezTo>
                  <a:cubicBezTo>
                    <a:pt x="10241" y="7806"/>
                    <a:pt x="10541" y="6171"/>
                    <a:pt x="10541" y="6038"/>
                  </a:cubicBezTo>
                  <a:lnTo>
                    <a:pt x="8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570100" y="2477225"/>
              <a:ext cx="263550" cy="212200"/>
            </a:xfrm>
            <a:custGeom>
              <a:avLst/>
              <a:gdLst/>
              <a:ahLst/>
              <a:cxnLst/>
              <a:rect l="l" t="t" r="r" b="b"/>
              <a:pathLst>
                <a:path w="10542" h="8488" extrusionOk="0">
                  <a:moveTo>
                    <a:pt x="868" y="0"/>
                  </a:moveTo>
                  <a:cubicBezTo>
                    <a:pt x="868" y="0"/>
                    <a:pt x="1" y="2168"/>
                    <a:pt x="67" y="2802"/>
                  </a:cubicBezTo>
                  <a:cubicBezTo>
                    <a:pt x="134" y="3436"/>
                    <a:pt x="2936" y="7639"/>
                    <a:pt x="3770" y="7872"/>
                  </a:cubicBezTo>
                  <a:cubicBezTo>
                    <a:pt x="4387" y="8070"/>
                    <a:pt x="7218" y="8487"/>
                    <a:pt x="8808" y="8487"/>
                  </a:cubicBezTo>
                  <a:cubicBezTo>
                    <a:pt x="9366" y="8487"/>
                    <a:pt x="9770" y="8436"/>
                    <a:pt x="9874" y="8306"/>
                  </a:cubicBezTo>
                  <a:cubicBezTo>
                    <a:pt x="10241" y="7806"/>
                    <a:pt x="10541" y="6171"/>
                    <a:pt x="10541" y="6038"/>
                  </a:cubicBezTo>
                  <a:lnTo>
                    <a:pt x="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654325" y="2638100"/>
              <a:ext cx="16700" cy="21275"/>
            </a:xfrm>
            <a:custGeom>
              <a:avLst/>
              <a:gdLst/>
              <a:ahLst/>
              <a:cxnLst/>
              <a:rect l="l" t="t" r="r" b="b"/>
              <a:pathLst>
                <a:path w="668" h="851" extrusionOk="0">
                  <a:moveTo>
                    <a:pt x="196" y="0"/>
                  </a:moveTo>
                  <a:cubicBezTo>
                    <a:pt x="99" y="0"/>
                    <a:pt x="22" y="74"/>
                    <a:pt x="1" y="203"/>
                  </a:cubicBezTo>
                  <a:cubicBezTo>
                    <a:pt x="1" y="403"/>
                    <a:pt x="67" y="670"/>
                    <a:pt x="234" y="770"/>
                  </a:cubicBezTo>
                  <a:cubicBezTo>
                    <a:pt x="301" y="824"/>
                    <a:pt x="368" y="850"/>
                    <a:pt x="428" y="850"/>
                  </a:cubicBezTo>
                  <a:cubicBezTo>
                    <a:pt x="518" y="850"/>
                    <a:pt x="594" y="790"/>
                    <a:pt x="634" y="670"/>
                  </a:cubicBezTo>
                  <a:cubicBezTo>
                    <a:pt x="668" y="403"/>
                    <a:pt x="568" y="203"/>
                    <a:pt x="368" y="70"/>
                  </a:cubicBezTo>
                  <a:cubicBezTo>
                    <a:pt x="308" y="23"/>
                    <a:pt x="249" y="0"/>
                    <a:pt x="19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833625" y="1771700"/>
              <a:ext cx="253525" cy="856475"/>
            </a:xfrm>
            <a:custGeom>
              <a:avLst/>
              <a:gdLst/>
              <a:ahLst/>
              <a:cxnLst/>
              <a:rect l="l" t="t" r="r" b="b"/>
              <a:pathLst>
                <a:path w="10141" h="34259" extrusionOk="0">
                  <a:moveTo>
                    <a:pt x="7239" y="1"/>
                  </a:moveTo>
                  <a:cubicBezTo>
                    <a:pt x="8573" y="3237"/>
                    <a:pt x="8673" y="8574"/>
                    <a:pt x="6205" y="15479"/>
                  </a:cubicBezTo>
                  <a:cubicBezTo>
                    <a:pt x="3736" y="22350"/>
                    <a:pt x="0" y="34259"/>
                    <a:pt x="0" y="34259"/>
                  </a:cubicBezTo>
                  <a:lnTo>
                    <a:pt x="1468" y="33592"/>
                  </a:lnTo>
                  <a:cubicBezTo>
                    <a:pt x="1468" y="33592"/>
                    <a:pt x="6138" y="19582"/>
                    <a:pt x="8173" y="13077"/>
                  </a:cubicBezTo>
                  <a:cubicBezTo>
                    <a:pt x="10141" y="6806"/>
                    <a:pt x="9307" y="2002"/>
                    <a:pt x="8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7"/>
            <p:cNvSpPr/>
            <p:nvPr/>
          </p:nvSpPr>
          <p:spPr>
            <a:xfrm>
              <a:off x="4833625" y="1771700"/>
              <a:ext cx="253525" cy="856475"/>
            </a:xfrm>
            <a:custGeom>
              <a:avLst/>
              <a:gdLst/>
              <a:ahLst/>
              <a:cxnLst/>
              <a:rect l="l" t="t" r="r" b="b"/>
              <a:pathLst>
                <a:path w="10141" h="34259" extrusionOk="0">
                  <a:moveTo>
                    <a:pt x="7239" y="1"/>
                  </a:moveTo>
                  <a:cubicBezTo>
                    <a:pt x="8573" y="3237"/>
                    <a:pt x="8673" y="8574"/>
                    <a:pt x="6205" y="15479"/>
                  </a:cubicBezTo>
                  <a:cubicBezTo>
                    <a:pt x="3736" y="22350"/>
                    <a:pt x="0" y="34259"/>
                    <a:pt x="0" y="34259"/>
                  </a:cubicBezTo>
                  <a:lnTo>
                    <a:pt x="1468" y="33592"/>
                  </a:lnTo>
                  <a:cubicBezTo>
                    <a:pt x="1468" y="33592"/>
                    <a:pt x="6138" y="19582"/>
                    <a:pt x="8173" y="13077"/>
                  </a:cubicBezTo>
                  <a:cubicBezTo>
                    <a:pt x="10141" y="6806"/>
                    <a:pt x="9307" y="2002"/>
                    <a:pt x="84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7"/>
            <p:cNvSpPr/>
            <p:nvPr/>
          </p:nvSpPr>
          <p:spPr>
            <a:xfrm>
              <a:off x="4440000" y="1785050"/>
              <a:ext cx="370300" cy="925750"/>
            </a:xfrm>
            <a:custGeom>
              <a:avLst/>
              <a:gdLst/>
              <a:ahLst/>
              <a:cxnLst/>
              <a:rect l="l" t="t" r="r" b="b"/>
              <a:pathLst>
                <a:path w="14812" h="37030" extrusionOk="0">
                  <a:moveTo>
                    <a:pt x="12443" y="1"/>
                  </a:moveTo>
                  <a:lnTo>
                    <a:pt x="12443" y="1"/>
                  </a:lnTo>
                  <a:cubicBezTo>
                    <a:pt x="11642" y="34"/>
                    <a:pt x="10842" y="201"/>
                    <a:pt x="10108" y="501"/>
                  </a:cubicBezTo>
                  <a:cubicBezTo>
                    <a:pt x="7273" y="1668"/>
                    <a:pt x="5104" y="5004"/>
                    <a:pt x="601" y="15011"/>
                  </a:cubicBezTo>
                  <a:cubicBezTo>
                    <a:pt x="134" y="16045"/>
                    <a:pt x="1" y="17180"/>
                    <a:pt x="268" y="18314"/>
                  </a:cubicBezTo>
                  <a:cubicBezTo>
                    <a:pt x="668" y="20382"/>
                    <a:pt x="2970" y="28721"/>
                    <a:pt x="3136" y="29155"/>
                  </a:cubicBezTo>
                  <a:cubicBezTo>
                    <a:pt x="3403" y="30156"/>
                    <a:pt x="3837" y="31223"/>
                    <a:pt x="4104" y="31923"/>
                  </a:cubicBezTo>
                  <a:cubicBezTo>
                    <a:pt x="5311" y="35546"/>
                    <a:pt x="7509" y="37029"/>
                    <a:pt x="9352" y="37029"/>
                  </a:cubicBezTo>
                  <a:cubicBezTo>
                    <a:pt x="9393" y="37029"/>
                    <a:pt x="9434" y="37029"/>
                    <a:pt x="9474" y="37027"/>
                  </a:cubicBezTo>
                  <a:cubicBezTo>
                    <a:pt x="12410" y="36927"/>
                    <a:pt x="12076" y="35726"/>
                    <a:pt x="10608" y="34092"/>
                  </a:cubicBezTo>
                  <a:cubicBezTo>
                    <a:pt x="9608" y="32991"/>
                    <a:pt x="8807" y="31323"/>
                    <a:pt x="8907" y="31190"/>
                  </a:cubicBezTo>
                  <a:lnTo>
                    <a:pt x="8907" y="31190"/>
                  </a:lnTo>
                  <a:cubicBezTo>
                    <a:pt x="9408" y="31590"/>
                    <a:pt x="9941" y="31923"/>
                    <a:pt x="10575" y="32157"/>
                  </a:cubicBezTo>
                  <a:cubicBezTo>
                    <a:pt x="10735" y="32193"/>
                    <a:pt x="10877" y="32209"/>
                    <a:pt x="11003" y="32209"/>
                  </a:cubicBezTo>
                  <a:cubicBezTo>
                    <a:pt x="11456" y="32209"/>
                    <a:pt x="11698" y="32006"/>
                    <a:pt x="11776" y="31823"/>
                  </a:cubicBezTo>
                  <a:cubicBezTo>
                    <a:pt x="11843" y="31557"/>
                    <a:pt x="11442" y="31456"/>
                    <a:pt x="10875" y="30856"/>
                  </a:cubicBezTo>
                  <a:cubicBezTo>
                    <a:pt x="10108" y="30122"/>
                    <a:pt x="9774" y="29388"/>
                    <a:pt x="8941" y="28788"/>
                  </a:cubicBezTo>
                  <a:cubicBezTo>
                    <a:pt x="8440" y="28454"/>
                    <a:pt x="8073" y="27987"/>
                    <a:pt x="7773" y="27454"/>
                  </a:cubicBezTo>
                  <a:cubicBezTo>
                    <a:pt x="6806" y="23718"/>
                    <a:pt x="6772" y="20549"/>
                    <a:pt x="6472" y="17813"/>
                  </a:cubicBezTo>
                  <a:cubicBezTo>
                    <a:pt x="7740" y="15312"/>
                    <a:pt x="11442" y="9107"/>
                    <a:pt x="11442" y="9107"/>
                  </a:cubicBezTo>
                  <a:cubicBezTo>
                    <a:pt x="14811" y="5671"/>
                    <a:pt x="13144" y="1302"/>
                    <a:pt x="12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4628475" y="1263025"/>
              <a:ext cx="498725" cy="462750"/>
            </a:xfrm>
            <a:custGeom>
              <a:avLst/>
              <a:gdLst/>
              <a:ahLst/>
              <a:cxnLst/>
              <a:rect l="l" t="t" r="r" b="b"/>
              <a:pathLst>
                <a:path w="19949" h="18510" extrusionOk="0">
                  <a:moveTo>
                    <a:pt x="1435" y="0"/>
                  </a:moveTo>
                  <a:lnTo>
                    <a:pt x="1435" y="0"/>
                  </a:lnTo>
                  <a:cubicBezTo>
                    <a:pt x="1101" y="1168"/>
                    <a:pt x="1168" y="2535"/>
                    <a:pt x="2736" y="3836"/>
                  </a:cubicBezTo>
                  <a:cubicBezTo>
                    <a:pt x="2736" y="3836"/>
                    <a:pt x="2357" y="4088"/>
                    <a:pt x="1447" y="4088"/>
                  </a:cubicBezTo>
                  <a:cubicBezTo>
                    <a:pt x="1311" y="4088"/>
                    <a:pt x="1162" y="4083"/>
                    <a:pt x="1001" y="4070"/>
                  </a:cubicBezTo>
                  <a:cubicBezTo>
                    <a:pt x="912" y="4058"/>
                    <a:pt x="827" y="4051"/>
                    <a:pt x="743" y="4051"/>
                  </a:cubicBezTo>
                  <a:cubicBezTo>
                    <a:pt x="575" y="4051"/>
                    <a:pt x="412" y="4081"/>
                    <a:pt x="234" y="4170"/>
                  </a:cubicBezTo>
                  <a:cubicBezTo>
                    <a:pt x="67" y="4336"/>
                    <a:pt x="1" y="4570"/>
                    <a:pt x="67" y="4837"/>
                  </a:cubicBezTo>
                  <a:cubicBezTo>
                    <a:pt x="201" y="5404"/>
                    <a:pt x="501" y="5971"/>
                    <a:pt x="901" y="6371"/>
                  </a:cubicBezTo>
                  <a:cubicBezTo>
                    <a:pt x="1335" y="6805"/>
                    <a:pt x="1869" y="7072"/>
                    <a:pt x="2402" y="7305"/>
                  </a:cubicBezTo>
                  <a:cubicBezTo>
                    <a:pt x="2202" y="7305"/>
                    <a:pt x="2002" y="7305"/>
                    <a:pt x="1768" y="7339"/>
                  </a:cubicBezTo>
                  <a:cubicBezTo>
                    <a:pt x="1568" y="7372"/>
                    <a:pt x="1402" y="7505"/>
                    <a:pt x="1268" y="7672"/>
                  </a:cubicBezTo>
                  <a:cubicBezTo>
                    <a:pt x="1168" y="7972"/>
                    <a:pt x="1168" y="8306"/>
                    <a:pt x="1335" y="8573"/>
                  </a:cubicBezTo>
                  <a:cubicBezTo>
                    <a:pt x="1735" y="9473"/>
                    <a:pt x="2536" y="10074"/>
                    <a:pt x="3203" y="10808"/>
                  </a:cubicBezTo>
                  <a:cubicBezTo>
                    <a:pt x="3536" y="11141"/>
                    <a:pt x="3837" y="11542"/>
                    <a:pt x="4003" y="11975"/>
                  </a:cubicBezTo>
                  <a:cubicBezTo>
                    <a:pt x="4170" y="12442"/>
                    <a:pt x="4504" y="12976"/>
                    <a:pt x="4704" y="13476"/>
                  </a:cubicBezTo>
                  <a:cubicBezTo>
                    <a:pt x="4904" y="13877"/>
                    <a:pt x="5104" y="14310"/>
                    <a:pt x="5371" y="14711"/>
                  </a:cubicBezTo>
                  <a:cubicBezTo>
                    <a:pt x="6505" y="16212"/>
                    <a:pt x="8173" y="17246"/>
                    <a:pt x="10008" y="17679"/>
                  </a:cubicBezTo>
                  <a:cubicBezTo>
                    <a:pt x="11042" y="17879"/>
                    <a:pt x="12042" y="18113"/>
                    <a:pt x="13110" y="18280"/>
                  </a:cubicBezTo>
                  <a:cubicBezTo>
                    <a:pt x="13315" y="18348"/>
                    <a:pt x="13893" y="18510"/>
                    <a:pt x="14314" y="18510"/>
                  </a:cubicBezTo>
                  <a:cubicBezTo>
                    <a:pt x="14509" y="18510"/>
                    <a:pt x="14670" y="18475"/>
                    <a:pt x="14744" y="18380"/>
                  </a:cubicBezTo>
                  <a:cubicBezTo>
                    <a:pt x="15745" y="17212"/>
                    <a:pt x="16346" y="16545"/>
                    <a:pt x="17847" y="14877"/>
                  </a:cubicBezTo>
                  <a:cubicBezTo>
                    <a:pt x="19548" y="12976"/>
                    <a:pt x="19948" y="9974"/>
                    <a:pt x="19548" y="8006"/>
                  </a:cubicBezTo>
                  <a:cubicBezTo>
                    <a:pt x="19281" y="6838"/>
                    <a:pt x="18347" y="4470"/>
                    <a:pt x="16079" y="3803"/>
                  </a:cubicBezTo>
                  <a:cubicBezTo>
                    <a:pt x="15111" y="1901"/>
                    <a:pt x="13110" y="1034"/>
                    <a:pt x="11108" y="834"/>
                  </a:cubicBezTo>
                  <a:cubicBezTo>
                    <a:pt x="10698" y="793"/>
                    <a:pt x="10285" y="776"/>
                    <a:pt x="9871" y="776"/>
                  </a:cubicBezTo>
                  <a:cubicBezTo>
                    <a:pt x="8603" y="776"/>
                    <a:pt x="7321" y="934"/>
                    <a:pt x="6038" y="1034"/>
                  </a:cubicBezTo>
                  <a:cubicBezTo>
                    <a:pt x="5631" y="1066"/>
                    <a:pt x="5237" y="1088"/>
                    <a:pt x="4854" y="1088"/>
                  </a:cubicBezTo>
                  <a:cubicBezTo>
                    <a:pt x="3636" y="1088"/>
                    <a:pt x="2526" y="863"/>
                    <a:pt x="1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4696025" y="1377250"/>
              <a:ext cx="392800" cy="483825"/>
            </a:xfrm>
            <a:custGeom>
              <a:avLst/>
              <a:gdLst/>
              <a:ahLst/>
              <a:cxnLst/>
              <a:rect l="l" t="t" r="r" b="b"/>
              <a:pathLst>
                <a:path w="15712" h="19353" extrusionOk="0">
                  <a:moveTo>
                    <a:pt x="1969" y="1"/>
                  </a:moveTo>
                  <a:cubicBezTo>
                    <a:pt x="1335" y="401"/>
                    <a:pt x="0" y="2503"/>
                    <a:pt x="367" y="8073"/>
                  </a:cubicBezTo>
                  <a:cubicBezTo>
                    <a:pt x="668" y="12410"/>
                    <a:pt x="1635" y="13544"/>
                    <a:pt x="2702" y="13944"/>
                  </a:cubicBezTo>
                  <a:cubicBezTo>
                    <a:pt x="3055" y="14051"/>
                    <a:pt x="3527" y="14095"/>
                    <a:pt x="4063" y="14095"/>
                  </a:cubicBezTo>
                  <a:cubicBezTo>
                    <a:pt x="4695" y="14095"/>
                    <a:pt x="5417" y="14034"/>
                    <a:pt x="6138" y="13944"/>
                  </a:cubicBezTo>
                  <a:lnTo>
                    <a:pt x="6205" y="16579"/>
                  </a:lnTo>
                  <a:cubicBezTo>
                    <a:pt x="6205" y="16579"/>
                    <a:pt x="7468" y="19353"/>
                    <a:pt x="10441" y="19353"/>
                  </a:cubicBezTo>
                  <a:cubicBezTo>
                    <a:pt x="10919" y="19353"/>
                    <a:pt x="11441" y="19281"/>
                    <a:pt x="12009" y="19115"/>
                  </a:cubicBezTo>
                  <a:cubicBezTo>
                    <a:pt x="13910" y="18514"/>
                    <a:pt x="12042" y="16046"/>
                    <a:pt x="12042" y="16046"/>
                  </a:cubicBezTo>
                  <a:lnTo>
                    <a:pt x="12042" y="10875"/>
                  </a:lnTo>
                  <a:cubicBezTo>
                    <a:pt x="12042" y="10875"/>
                    <a:pt x="12305" y="11150"/>
                    <a:pt x="12798" y="11150"/>
                  </a:cubicBezTo>
                  <a:cubicBezTo>
                    <a:pt x="13146" y="11150"/>
                    <a:pt x="13610" y="11012"/>
                    <a:pt x="14177" y="10542"/>
                  </a:cubicBezTo>
                  <a:cubicBezTo>
                    <a:pt x="15311" y="9641"/>
                    <a:pt x="15712" y="8007"/>
                    <a:pt x="14878" y="7139"/>
                  </a:cubicBezTo>
                  <a:cubicBezTo>
                    <a:pt x="14511" y="6756"/>
                    <a:pt x="14019" y="6564"/>
                    <a:pt x="13527" y="6564"/>
                  </a:cubicBezTo>
                  <a:cubicBezTo>
                    <a:pt x="13035" y="6564"/>
                    <a:pt x="12543" y="6756"/>
                    <a:pt x="12176" y="7139"/>
                  </a:cubicBezTo>
                  <a:lnTo>
                    <a:pt x="11809" y="7640"/>
                  </a:lnTo>
                  <a:cubicBezTo>
                    <a:pt x="11809" y="7640"/>
                    <a:pt x="11807" y="7640"/>
                    <a:pt x="11804" y="7640"/>
                  </a:cubicBezTo>
                  <a:cubicBezTo>
                    <a:pt x="11739" y="7640"/>
                    <a:pt x="10978" y="7609"/>
                    <a:pt x="10308" y="6205"/>
                  </a:cubicBezTo>
                  <a:cubicBezTo>
                    <a:pt x="10164" y="6212"/>
                    <a:pt x="10020" y="6215"/>
                    <a:pt x="9876" y="6215"/>
                  </a:cubicBezTo>
                  <a:cubicBezTo>
                    <a:pt x="8593" y="6215"/>
                    <a:pt x="7342" y="5948"/>
                    <a:pt x="6172" y="5438"/>
                  </a:cubicBezTo>
                  <a:cubicBezTo>
                    <a:pt x="2669" y="3904"/>
                    <a:pt x="2002" y="1469"/>
                    <a:pt x="19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7"/>
            <p:cNvSpPr/>
            <p:nvPr/>
          </p:nvSpPr>
          <p:spPr>
            <a:xfrm>
              <a:off x="4851125" y="1529025"/>
              <a:ext cx="30050" cy="30050"/>
            </a:xfrm>
            <a:custGeom>
              <a:avLst/>
              <a:gdLst/>
              <a:ahLst/>
              <a:cxnLst/>
              <a:rect l="l" t="t" r="r" b="b"/>
              <a:pathLst>
                <a:path w="1202" h="1202" extrusionOk="0">
                  <a:moveTo>
                    <a:pt x="668" y="1"/>
                  </a:moveTo>
                  <a:cubicBezTo>
                    <a:pt x="334" y="1"/>
                    <a:pt x="34" y="234"/>
                    <a:pt x="1" y="568"/>
                  </a:cubicBezTo>
                  <a:cubicBezTo>
                    <a:pt x="1" y="902"/>
                    <a:pt x="268" y="1202"/>
                    <a:pt x="601" y="1202"/>
                  </a:cubicBezTo>
                  <a:cubicBezTo>
                    <a:pt x="902" y="1202"/>
                    <a:pt x="1202" y="935"/>
                    <a:pt x="1202" y="601"/>
                  </a:cubicBezTo>
                  <a:cubicBezTo>
                    <a:pt x="1202" y="268"/>
                    <a:pt x="968" y="34"/>
                    <a:pt x="6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801925" y="1630775"/>
              <a:ext cx="61750" cy="38550"/>
            </a:xfrm>
            <a:custGeom>
              <a:avLst/>
              <a:gdLst/>
              <a:ahLst/>
              <a:cxnLst/>
              <a:rect l="l" t="t" r="r" b="b"/>
              <a:pathLst>
                <a:path w="2470" h="1542" extrusionOk="0">
                  <a:moveTo>
                    <a:pt x="2302" y="1"/>
                  </a:moveTo>
                  <a:lnTo>
                    <a:pt x="1" y="668"/>
                  </a:lnTo>
                  <a:cubicBezTo>
                    <a:pt x="140" y="1198"/>
                    <a:pt x="607" y="1542"/>
                    <a:pt x="1128" y="1542"/>
                  </a:cubicBezTo>
                  <a:cubicBezTo>
                    <a:pt x="1229" y="1542"/>
                    <a:pt x="1332" y="1529"/>
                    <a:pt x="1435" y="1502"/>
                  </a:cubicBezTo>
                  <a:lnTo>
                    <a:pt x="1469" y="1502"/>
                  </a:lnTo>
                  <a:cubicBezTo>
                    <a:pt x="2102" y="1301"/>
                    <a:pt x="2469" y="634"/>
                    <a:pt x="2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716050" y="1474950"/>
              <a:ext cx="31700" cy="26600"/>
            </a:xfrm>
            <a:custGeom>
              <a:avLst/>
              <a:gdLst/>
              <a:ahLst/>
              <a:cxnLst/>
              <a:rect l="l" t="t" r="r" b="b"/>
              <a:pathLst>
                <a:path w="1268" h="1064" extrusionOk="0">
                  <a:moveTo>
                    <a:pt x="715" y="1"/>
                  </a:moveTo>
                  <a:cubicBezTo>
                    <a:pt x="607" y="1"/>
                    <a:pt x="498" y="30"/>
                    <a:pt x="400" y="96"/>
                  </a:cubicBezTo>
                  <a:lnTo>
                    <a:pt x="367" y="96"/>
                  </a:lnTo>
                  <a:cubicBezTo>
                    <a:pt x="67" y="329"/>
                    <a:pt x="0" y="730"/>
                    <a:pt x="167" y="1063"/>
                  </a:cubicBezTo>
                  <a:lnTo>
                    <a:pt x="1268" y="329"/>
                  </a:lnTo>
                  <a:cubicBezTo>
                    <a:pt x="1155" y="127"/>
                    <a:pt x="937" y="1"/>
                    <a:pt x="7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858650" y="1471175"/>
              <a:ext cx="35050" cy="22850"/>
            </a:xfrm>
            <a:custGeom>
              <a:avLst/>
              <a:gdLst/>
              <a:ahLst/>
              <a:cxnLst/>
              <a:rect l="l" t="t" r="r" b="b"/>
              <a:pathLst>
                <a:path w="1402" h="914" extrusionOk="0">
                  <a:moveTo>
                    <a:pt x="659" y="1"/>
                  </a:moveTo>
                  <a:cubicBezTo>
                    <a:pt x="392" y="1"/>
                    <a:pt x="128" y="158"/>
                    <a:pt x="0" y="414"/>
                  </a:cubicBezTo>
                  <a:lnTo>
                    <a:pt x="1234" y="914"/>
                  </a:lnTo>
                  <a:cubicBezTo>
                    <a:pt x="1401" y="580"/>
                    <a:pt x="1301" y="213"/>
                    <a:pt x="967" y="47"/>
                  </a:cubicBezTo>
                  <a:lnTo>
                    <a:pt x="901" y="47"/>
                  </a:lnTo>
                  <a:cubicBezTo>
                    <a:pt x="823" y="15"/>
                    <a:pt x="741" y="1"/>
                    <a:pt x="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730225" y="1525600"/>
              <a:ext cx="31700" cy="30150"/>
            </a:xfrm>
            <a:custGeom>
              <a:avLst/>
              <a:gdLst/>
              <a:ahLst/>
              <a:cxnLst/>
              <a:rect l="l" t="t" r="r" b="b"/>
              <a:pathLst>
                <a:path w="1268" h="1206" extrusionOk="0">
                  <a:moveTo>
                    <a:pt x="701" y="1"/>
                  </a:moveTo>
                  <a:cubicBezTo>
                    <a:pt x="420" y="1"/>
                    <a:pt x="129" y="193"/>
                    <a:pt x="67" y="472"/>
                  </a:cubicBezTo>
                  <a:cubicBezTo>
                    <a:pt x="33" y="505"/>
                    <a:pt x="33" y="538"/>
                    <a:pt x="33" y="572"/>
                  </a:cubicBezTo>
                  <a:cubicBezTo>
                    <a:pt x="0" y="905"/>
                    <a:pt x="267" y="1205"/>
                    <a:pt x="601" y="1205"/>
                  </a:cubicBezTo>
                  <a:cubicBezTo>
                    <a:pt x="934" y="1205"/>
                    <a:pt x="1168" y="972"/>
                    <a:pt x="1201" y="672"/>
                  </a:cubicBezTo>
                  <a:cubicBezTo>
                    <a:pt x="1268" y="338"/>
                    <a:pt x="1034" y="38"/>
                    <a:pt x="767" y="5"/>
                  </a:cubicBezTo>
                  <a:cubicBezTo>
                    <a:pt x="745" y="2"/>
                    <a:pt x="723" y="1"/>
                    <a:pt x="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755225" y="1534050"/>
              <a:ext cx="46725" cy="81750"/>
            </a:xfrm>
            <a:custGeom>
              <a:avLst/>
              <a:gdLst/>
              <a:ahLst/>
              <a:cxnLst/>
              <a:rect l="l" t="t" r="r" b="b"/>
              <a:pathLst>
                <a:path w="1869" h="3270" extrusionOk="0">
                  <a:moveTo>
                    <a:pt x="1869" y="0"/>
                  </a:moveTo>
                  <a:lnTo>
                    <a:pt x="1" y="2702"/>
                  </a:lnTo>
                  <a:lnTo>
                    <a:pt x="1702" y="3269"/>
                  </a:lnTo>
                  <a:lnTo>
                    <a:pt x="18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7"/>
            <p:cNvSpPr/>
            <p:nvPr/>
          </p:nvSpPr>
          <p:spPr>
            <a:xfrm>
              <a:off x="4850300" y="1666625"/>
              <a:ext cx="115950" cy="80100"/>
            </a:xfrm>
            <a:custGeom>
              <a:avLst/>
              <a:gdLst/>
              <a:ahLst/>
              <a:cxnLst/>
              <a:rect l="l" t="t" r="r" b="b"/>
              <a:pathLst>
                <a:path w="4638" h="3204" extrusionOk="0">
                  <a:moveTo>
                    <a:pt x="4637" y="1"/>
                  </a:moveTo>
                  <a:cubicBezTo>
                    <a:pt x="4137" y="1102"/>
                    <a:pt x="1402" y="2236"/>
                    <a:pt x="1" y="2369"/>
                  </a:cubicBezTo>
                  <a:lnTo>
                    <a:pt x="34" y="3203"/>
                  </a:lnTo>
                  <a:cubicBezTo>
                    <a:pt x="34" y="3203"/>
                    <a:pt x="2669" y="2403"/>
                    <a:pt x="3536" y="1702"/>
                  </a:cubicBezTo>
                  <a:cubicBezTo>
                    <a:pt x="4070" y="1268"/>
                    <a:pt x="4470" y="668"/>
                    <a:pt x="46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7"/>
            <p:cNvSpPr/>
            <p:nvPr/>
          </p:nvSpPr>
          <p:spPr>
            <a:xfrm>
              <a:off x="4950375" y="1532375"/>
              <a:ext cx="40875" cy="93425"/>
            </a:xfrm>
            <a:custGeom>
              <a:avLst/>
              <a:gdLst/>
              <a:ahLst/>
              <a:cxnLst/>
              <a:rect l="l" t="t" r="r" b="b"/>
              <a:pathLst>
                <a:path w="1635" h="3737" extrusionOk="0">
                  <a:moveTo>
                    <a:pt x="67" y="0"/>
                  </a:moveTo>
                  <a:lnTo>
                    <a:pt x="34" y="2135"/>
                  </a:lnTo>
                  <a:cubicBezTo>
                    <a:pt x="0" y="2969"/>
                    <a:pt x="668" y="3703"/>
                    <a:pt x="1535" y="3736"/>
                  </a:cubicBezTo>
                  <a:lnTo>
                    <a:pt x="1635" y="1435"/>
                  </a:lnTo>
                  <a:lnTo>
                    <a:pt x="67"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880450" y="1150425"/>
              <a:ext cx="652975" cy="571275"/>
            </a:xfrm>
            <a:custGeom>
              <a:avLst/>
              <a:gdLst/>
              <a:ahLst/>
              <a:cxnLst/>
              <a:rect l="l" t="t" r="r" b="b"/>
              <a:pathLst>
                <a:path w="26119" h="22851" extrusionOk="0">
                  <a:moveTo>
                    <a:pt x="13043" y="1"/>
                  </a:moveTo>
                  <a:cubicBezTo>
                    <a:pt x="5838" y="1"/>
                    <a:pt x="0" y="5104"/>
                    <a:pt x="0" y="11409"/>
                  </a:cubicBezTo>
                  <a:cubicBezTo>
                    <a:pt x="0" y="17713"/>
                    <a:pt x="5838" y="22850"/>
                    <a:pt x="13043" y="22850"/>
                  </a:cubicBezTo>
                  <a:cubicBezTo>
                    <a:pt x="20281" y="22850"/>
                    <a:pt x="26119" y="17713"/>
                    <a:pt x="26119" y="11409"/>
                  </a:cubicBezTo>
                  <a:cubicBezTo>
                    <a:pt x="26119" y="5104"/>
                    <a:pt x="20281" y="1"/>
                    <a:pt x="13043"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4435850" y="1535700"/>
              <a:ext cx="195150" cy="111775"/>
            </a:xfrm>
            <a:custGeom>
              <a:avLst/>
              <a:gdLst/>
              <a:ahLst/>
              <a:cxnLst/>
              <a:rect l="l" t="t" r="r" b="b"/>
              <a:pathLst>
                <a:path w="7806" h="4471" extrusionOk="0">
                  <a:moveTo>
                    <a:pt x="2735" y="1"/>
                  </a:moveTo>
                  <a:lnTo>
                    <a:pt x="0" y="3637"/>
                  </a:lnTo>
                  <a:lnTo>
                    <a:pt x="7706" y="4471"/>
                  </a:lnTo>
                  <a:cubicBezTo>
                    <a:pt x="7739" y="4437"/>
                    <a:pt x="7772" y="4404"/>
                    <a:pt x="7772" y="4337"/>
                  </a:cubicBezTo>
                  <a:cubicBezTo>
                    <a:pt x="7806" y="4271"/>
                    <a:pt x="7739" y="4170"/>
                    <a:pt x="7639" y="4170"/>
                  </a:cubicBezTo>
                  <a:cubicBezTo>
                    <a:pt x="5104" y="3804"/>
                    <a:pt x="3202" y="1469"/>
                    <a:pt x="2735"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977175" y="1308875"/>
              <a:ext cx="472025" cy="33375"/>
            </a:xfrm>
            <a:custGeom>
              <a:avLst/>
              <a:gdLst/>
              <a:ahLst/>
              <a:cxnLst/>
              <a:rect l="l" t="t" r="r" b="b"/>
              <a:pathLst>
                <a:path w="18881" h="1335" extrusionOk="0">
                  <a:moveTo>
                    <a:pt x="701" y="1"/>
                  </a:moveTo>
                  <a:cubicBezTo>
                    <a:pt x="301" y="1"/>
                    <a:pt x="1" y="301"/>
                    <a:pt x="1" y="668"/>
                  </a:cubicBezTo>
                  <a:cubicBezTo>
                    <a:pt x="1" y="1035"/>
                    <a:pt x="301" y="1335"/>
                    <a:pt x="701" y="1335"/>
                  </a:cubicBezTo>
                  <a:lnTo>
                    <a:pt x="18214" y="1335"/>
                  </a:lnTo>
                  <a:cubicBezTo>
                    <a:pt x="18581" y="1335"/>
                    <a:pt x="18881" y="1035"/>
                    <a:pt x="18881" y="668"/>
                  </a:cubicBezTo>
                  <a:cubicBezTo>
                    <a:pt x="18881" y="301"/>
                    <a:pt x="18581" y="1"/>
                    <a:pt x="182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977175" y="1383100"/>
              <a:ext cx="472025" cy="33375"/>
            </a:xfrm>
            <a:custGeom>
              <a:avLst/>
              <a:gdLst/>
              <a:ahLst/>
              <a:cxnLst/>
              <a:rect l="l" t="t" r="r" b="b"/>
              <a:pathLst>
                <a:path w="18881" h="1335" extrusionOk="0">
                  <a:moveTo>
                    <a:pt x="701" y="0"/>
                  </a:moveTo>
                  <a:cubicBezTo>
                    <a:pt x="301" y="0"/>
                    <a:pt x="1" y="267"/>
                    <a:pt x="1" y="668"/>
                  </a:cubicBezTo>
                  <a:cubicBezTo>
                    <a:pt x="1" y="1035"/>
                    <a:pt x="301" y="1335"/>
                    <a:pt x="701" y="1335"/>
                  </a:cubicBezTo>
                  <a:lnTo>
                    <a:pt x="18214" y="1335"/>
                  </a:lnTo>
                  <a:cubicBezTo>
                    <a:pt x="18581" y="1335"/>
                    <a:pt x="18881" y="1035"/>
                    <a:pt x="18881" y="668"/>
                  </a:cubicBezTo>
                  <a:cubicBezTo>
                    <a:pt x="18881" y="267"/>
                    <a:pt x="18581" y="0"/>
                    <a:pt x="18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7"/>
            <p:cNvSpPr/>
            <p:nvPr/>
          </p:nvSpPr>
          <p:spPr>
            <a:xfrm>
              <a:off x="3977175" y="1456475"/>
              <a:ext cx="472025" cy="33400"/>
            </a:xfrm>
            <a:custGeom>
              <a:avLst/>
              <a:gdLst/>
              <a:ahLst/>
              <a:cxnLst/>
              <a:rect l="l" t="t" r="r" b="b"/>
              <a:pathLst>
                <a:path w="18881" h="1336" extrusionOk="0">
                  <a:moveTo>
                    <a:pt x="701" y="1"/>
                  </a:moveTo>
                  <a:cubicBezTo>
                    <a:pt x="301" y="1"/>
                    <a:pt x="1" y="301"/>
                    <a:pt x="1" y="668"/>
                  </a:cubicBezTo>
                  <a:cubicBezTo>
                    <a:pt x="1" y="1068"/>
                    <a:pt x="301" y="1335"/>
                    <a:pt x="701" y="1335"/>
                  </a:cubicBezTo>
                  <a:lnTo>
                    <a:pt x="18214" y="1335"/>
                  </a:lnTo>
                  <a:cubicBezTo>
                    <a:pt x="18581" y="1335"/>
                    <a:pt x="18881" y="1068"/>
                    <a:pt x="18881" y="668"/>
                  </a:cubicBezTo>
                  <a:cubicBezTo>
                    <a:pt x="18881" y="301"/>
                    <a:pt x="18581" y="1"/>
                    <a:pt x="182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7"/>
            <p:cNvSpPr/>
            <p:nvPr/>
          </p:nvSpPr>
          <p:spPr>
            <a:xfrm>
              <a:off x="3977175" y="1530700"/>
              <a:ext cx="186000" cy="33375"/>
            </a:xfrm>
            <a:custGeom>
              <a:avLst/>
              <a:gdLst/>
              <a:ahLst/>
              <a:cxnLst/>
              <a:rect l="l" t="t" r="r" b="b"/>
              <a:pathLst>
                <a:path w="7440" h="1335" extrusionOk="0">
                  <a:moveTo>
                    <a:pt x="701" y="1"/>
                  </a:moveTo>
                  <a:cubicBezTo>
                    <a:pt x="301" y="1"/>
                    <a:pt x="1" y="301"/>
                    <a:pt x="1" y="668"/>
                  </a:cubicBezTo>
                  <a:cubicBezTo>
                    <a:pt x="1" y="1001"/>
                    <a:pt x="301" y="1335"/>
                    <a:pt x="701" y="1335"/>
                  </a:cubicBezTo>
                  <a:lnTo>
                    <a:pt x="6772" y="1335"/>
                  </a:lnTo>
                  <a:cubicBezTo>
                    <a:pt x="7139" y="1335"/>
                    <a:pt x="7439" y="1035"/>
                    <a:pt x="7439" y="668"/>
                  </a:cubicBezTo>
                  <a:cubicBezTo>
                    <a:pt x="7439" y="301"/>
                    <a:pt x="7139" y="1"/>
                    <a:pt x="6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 name="Google Shape;827;p57"/>
          <p:cNvSpPr/>
          <p:nvPr/>
        </p:nvSpPr>
        <p:spPr>
          <a:xfrm>
            <a:off x="4045600" y="884775"/>
            <a:ext cx="10980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7"/>
          <p:cNvSpPr txBox="1"/>
          <p:nvPr/>
        </p:nvSpPr>
        <p:spPr>
          <a:xfrm>
            <a:off x="2258250" y="1676275"/>
            <a:ext cx="4779900" cy="2339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Users liked the purpose and mission</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Found most tasks easy to complete</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Most would recommend website to others</a:t>
            </a:r>
            <a:endParaRPr>
              <a:latin typeface="Montserrat"/>
              <a:ea typeface="Montserrat"/>
              <a:cs typeface="Montserrat"/>
              <a:sym typeface="Montserrat"/>
            </a:endParaRPr>
          </a:p>
          <a:p>
            <a:pPr marL="0" lvl="0" indent="0" algn="l" rtl="0">
              <a:spcBef>
                <a:spcPts val="0"/>
              </a:spcBef>
              <a:spcAft>
                <a:spcPts val="0"/>
              </a:spcAft>
              <a:buNone/>
            </a:pPr>
            <a:endParaRPr>
              <a:latin typeface="Montserrat"/>
              <a:ea typeface="Montserrat"/>
              <a:cs typeface="Montserrat"/>
              <a:sym typeface="Montserrat"/>
            </a:endParaRPr>
          </a:p>
          <a:p>
            <a:pPr marL="0" lvl="0" indent="0" algn="l" rtl="0">
              <a:spcBef>
                <a:spcPts val="0"/>
              </a:spcBef>
              <a:spcAft>
                <a:spcPts val="0"/>
              </a:spcAft>
              <a:buNone/>
            </a:pP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Were confused on how to complete a self assessment</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Legend of report was ambiguous</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Dashboard was confusing</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Journal icon selection could be clearer</a:t>
            </a:r>
            <a:endParaRPr>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58"/>
          <p:cNvSpPr txBox="1">
            <a:spLocks noGrp="1"/>
          </p:cNvSpPr>
          <p:nvPr>
            <p:ph type="title"/>
          </p:nvPr>
        </p:nvSpPr>
        <p:spPr>
          <a:xfrm>
            <a:off x="718500" y="401362"/>
            <a:ext cx="77070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HI - FI</a:t>
            </a:r>
            <a:endParaRPr/>
          </a:p>
        </p:txBody>
      </p:sp>
      <p:sp>
        <p:nvSpPr>
          <p:cNvPr id="834" name="Google Shape;834;p58"/>
          <p:cNvSpPr/>
          <p:nvPr/>
        </p:nvSpPr>
        <p:spPr>
          <a:xfrm>
            <a:off x="3896275" y="884775"/>
            <a:ext cx="13182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5" name="Google Shape;835;p58"/>
          <p:cNvPicPr preferRelativeResize="0"/>
          <p:nvPr/>
        </p:nvPicPr>
        <p:blipFill>
          <a:blip r:embed="rId3">
            <a:alphaModFix/>
          </a:blip>
          <a:stretch>
            <a:fillRect/>
          </a:stretch>
        </p:blipFill>
        <p:spPr>
          <a:xfrm>
            <a:off x="332625" y="1678589"/>
            <a:ext cx="3762674" cy="2421811"/>
          </a:xfrm>
          <a:prstGeom prst="rect">
            <a:avLst/>
          </a:prstGeom>
          <a:noFill/>
          <a:ln>
            <a:noFill/>
          </a:ln>
        </p:spPr>
      </p:pic>
      <p:pic>
        <p:nvPicPr>
          <p:cNvPr id="836" name="Google Shape;836;p58"/>
          <p:cNvPicPr preferRelativeResize="0"/>
          <p:nvPr/>
        </p:nvPicPr>
        <p:blipFill>
          <a:blip r:embed="rId4">
            <a:alphaModFix/>
          </a:blip>
          <a:stretch>
            <a:fillRect/>
          </a:stretch>
        </p:blipFill>
        <p:spPr>
          <a:xfrm>
            <a:off x="5122700" y="1672587"/>
            <a:ext cx="3762674" cy="2433830"/>
          </a:xfrm>
          <a:prstGeom prst="rect">
            <a:avLst/>
          </a:prstGeom>
          <a:noFill/>
          <a:ln>
            <a:noFill/>
          </a:ln>
        </p:spPr>
      </p:pic>
      <p:sp>
        <p:nvSpPr>
          <p:cNvPr id="837" name="Google Shape;837;p58"/>
          <p:cNvSpPr/>
          <p:nvPr/>
        </p:nvSpPr>
        <p:spPr>
          <a:xfrm>
            <a:off x="4251450" y="2571750"/>
            <a:ext cx="715099" cy="502502"/>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59"/>
          <p:cNvSpPr txBox="1">
            <a:spLocks noGrp="1"/>
          </p:cNvSpPr>
          <p:nvPr>
            <p:ph type="title"/>
          </p:nvPr>
        </p:nvSpPr>
        <p:spPr>
          <a:xfrm>
            <a:off x="718500" y="401362"/>
            <a:ext cx="77070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HI - FI</a:t>
            </a:r>
            <a:endParaRPr/>
          </a:p>
        </p:txBody>
      </p:sp>
      <p:sp>
        <p:nvSpPr>
          <p:cNvPr id="843" name="Google Shape;843;p59"/>
          <p:cNvSpPr/>
          <p:nvPr/>
        </p:nvSpPr>
        <p:spPr>
          <a:xfrm>
            <a:off x="3896275" y="884775"/>
            <a:ext cx="13182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4" name="Google Shape;844;p59"/>
          <p:cNvPicPr preferRelativeResize="0"/>
          <p:nvPr/>
        </p:nvPicPr>
        <p:blipFill>
          <a:blip r:embed="rId3">
            <a:alphaModFix/>
          </a:blip>
          <a:stretch>
            <a:fillRect/>
          </a:stretch>
        </p:blipFill>
        <p:spPr>
          <a:xfrm>
            <a:off x="362975" y="1470725"/>
            <a:ext cx="3718576" cy="2420238"/>
          </a:xfrm>
          <a:prstGeom prst="rect">
            <a:avLst/>
          </a:prstGeom>
          <a:noFill/>
          <a:ln>
            <a:noFill/>
          </a:ln>
        </p:spPr>
      </p:pic>
      <p:pic>
        <p:nvPicPr>
          <p:cNvPr id="845" name="Google Shape;845;p59"/>
          <p:cNvPicPr preferRelativeResize="0"/>
          <p:nvPr/>
        </p:nvPicPr>
        <p:blipFill>
          <a:blip r:embed="rId4">
            <a:alphaModFix/>
          </a:blip>
          <a:stretch>
            <a:fillRect/>
          </a:stretch>
        </p:blipFill>
        <p:spPr>
          <a:xfrm>
            <a:off x="5071350" y="1546925"/>
            <a:ext cx="3718576" cy="2411193"/>
          </a:xfrm>
          <a:prstGeom prst="rect">
            <a:avLst/>
          </a:prstGeom>
          <a:noFill/>
          <a:ln>
            <a:noFill/>
          </a:ln>
        </p:spPr>
      </p:pic>
      <p:sp>
        <p:nvSpPr>
          <p:cNvPr id="846" name="Google Shape;846;p59"/>
          <p:cNvSpPr/>
          <p:nvPr/>
        </p:nvSpPr>
        <p:spPr>
          <a:xfrm>
            <a:off x="4218915" y="2319250"/>
            <a:ext cx="715072" cy="545551"/>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60"/>
          <p:cNvSpPr txBox="1">
            <a:spLocks noGrp="1"/>
          </p:cNvSpPr>
          <p:nvPr>
            <p:ph type="title"/>
          </p:nvPr>
        </p:nvSpPr>
        <p:spPr>
          <a:xfrm>
            <a:off x="718500" y="401362"/>
            <a:ext cx="77070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HI - FI</a:t>
            </a:r>
            <a:endParaRPr/>
          </a:p>
        </p:txBody>
      </p:sp>
      <p:sp>
        <p:nvSpPr>
          <p:cNvPr id="852" name="Google Shape;852;p60"/>
          <p:cNvSpPr/>
          <p:nvPr/>
        </p:nvSpPr>
        <p:spPr>
          <a:xfrm>
            <a:off x="3896275" y="884775"/>
            <a:ext cx="13182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53" name="Google Shape;853;p60"/>
          <p:cNvPicPr preferRelativeResize="0"/>
          <p:nvPr/>
        </p:nvPicPr>
        <p:blipFill>
          <a:blip r:embed="rId3">
            <a:alphaModFix/>
          </a:blip>
          <a:stretch>
            <a:fillRect/>
          </a:stretch>
        </p:blipFill>
        <p:spPr>
          <a:xfrm>
            <a:off x="311800" y="1601775"/>
            <a:ext cx="3804050" cy="2462250"/>
          </a:xfrm>
          <a:prstGeom prst="rect">
            <a:avLst/>
          </a:prstGeom>
          <a:noFill/>
          <a:ln>
            <a:noFill/>
          </a:ln>
        </p:spPr>
      </p:pic>
      <p:pic>
        <p:nvPicPr>
          <p:cNvPr id="854" name="Google Shape;854;p60"/>
          <p:cNvPicPr preferRelativeResize="0"/>
          <p:nvPr/>
        </p:nvPicPr>
        <p:blipFill>
          <a:blip r:embed="rId4">
            <a:alphaModFix/>
          </a:blip>
          <a:stretch>
            <a:fillRect/>
          </a:stretch>
        </p:blipFill>
        <p:spPr>
          <a:xfrm>
            <a:off x="4966875" y="1601775"/>
            <a:ext cx="3809087" cy="2462250"/>
          </a:xfrm>
          <a:prstGeom prst="rect">
            <a:avLst/>
          </a:prstGeom>
          <a:noFill/>
          <a:ln>
            <a:noFill/>
          </a:ln>
        </p:spPr>
      </p:pic>
      <p:sp>
        <p:nvSpPr>
          <p:cNvPr id="855" name="Google Shape;855;p60"/>
          <p:cNvSpPr/>
          <p:nvPr/>
        </p:nvSpPr>
        <p:spPr>
          <a:xfrm>
            <a:off x="4243750" y="2454700"/>
            <a:ext cx="595227" cy="502502"/>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61"/>
          <p:cNvSpPr txBox="1">
            <a:spLocks noGrp="1"/>
          </p:cNvSpPr>
          <p:nvPr>
            <p:ph type="title"/>
          </p:nvPr>
        </p:nvSpPr>
        <p:spPr>
          <a:xfrm>
            <a:off x="718500" y="401362"/>
            <a:ext cx="77070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HI - FI</a:t>
            </a:r>
            <a:endParaRPr/>
          </a:p>
        </p:txBody>
      </p:sp>
      <p:sp>
        <p:nvSpPr>
          <p:cNvPr id="861" name="Google Shape;861;p61"/>
          <p:cNvSpPr/>
          <p:nvPr/>
        </p:nvSpPr>
        <p:spPr>
          <a:xfrm>
            <a:off x="3896275" y="884775"/>
            <a:ext cx="13182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62" name="Google Shape;862;p61"/>
          <p:cNvPicPr preferRelativeResize="0"/>
          <p:nvPr/>
        </p:nvPicPr>
        <p:blipFill>
          <a:blip r:embed="rId3">
            <a:alphaModFix/>
          </a:blip>
          <a:stretch>
            <a:fillRect/>
          </a:stretch>
        </p:blipFill>
        <p:spPr>
          <a:xfrm>
            <a:off x="285367" y="1474350"/>
            <a:ext cx="3866333" cy="2513575"/>
          </a:xfrm>
          <a:prstGeom prst="rect">
            <a:avLst/>
          </a:prstGeom>
          <a:noFill/>
          <a:ln>
            <a:noFill/>
          </a:ln>
        </p:spPr>
      </p:pic>
      <p:pic>
        <p:nvPicPr>
          <p:cNvPr id="863" name="Google Shape;863;p61"/>
          <p:cNvPicPr preferRelativeResize="0"/>
          <p:nvPr/>
        </p:nvPicPr>
        <p:blipFill>
          <a:blip r:embed="rId4">
            <a:alphaModFix/>
          </a:blip>
          <a:stretch>
            <a:fillRect/>
          </a:stretch>
        </p:blipFill>
        <p:spPr>
          <a:xfrm>
            <a:off x="4999638" y="1437888"/>
            <a:ext cx="3937462" cy="2550025"/>
          </a:xfrm>
          <a:prstGeom prst="rect">
            <a:avLst/>
          </a:prstGeom>
          <a:noFill/>
          <a:ln>
            <a:noFill/>
          </a:ln>
        </p:spPr>
      </p:pic>
      <p:sp>
        <p:nvSpPr>
          <p:cNvPr id="864" name="Google Shape;864;p61"/>
          <p:cNvSpPr/>
          <p:nvPr/>
        </p:nvSpPr>
        <p:spPr>
          <a:xfrm>
            <a:off x="4238025" y="2320500"/>
            <a:ext cx="675303" cy="502502"/>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p62"/>
          <p:cNvSpPr txBox="1">
            <a:spLocks noGrp="1"/>
          </p:cNvSpPr>
          <p:nvPr>
            <p:ph type="title"/>
          </p:nvPr>
        </p:nvSpPr>
        <p:spPr>
          <a:xfrm>
            <a:off x="706604" y="249900"/>
            <a:ext cx="7910700" cy="10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TRY IT OUT! </a:t>
            </a:r>
            <a:endParaRPr sz="1700"/>
          </a:p>
        </p:txBody>
      </p:sp>
      <p:pic>
        <p:nvPicPr>
          <p:cNvPr id="870" name="Google Shape;870;p62"/>
          <p:cNvPicPr preferRelativeResize="0"/>
          <p:nvPr/>
        </p:nvPicPr>
        <p:blipFill>
          <a:blip r:embed="rId3">
            <a:alphaModFix/>
          </a:blip>
          <a:stretch>
            <a:fillRect/>
          </a:stretch>
        </p:blipFill>
        <p:spPr>
          <a:xfrm>
            <a:off x="706600" y="1272300"/>
            <a:ext cx="2319775" cy="2319775"/>
          </a:xfrm>
          <a:prstGeom prst="rect">
            <a:avLst/>
          </a:prstGeom>
          <a:noFill/>
          <a:ln>
            <a:noFill/>
          </a:ln>
        </p:spPr>
      </p:pic>
      <p:sp>
        <p:nvSpPr>
          <p:cNvPr id="871" name="Google Shape;871;p62"/>
          <p:cNvSpPr txBox="1"/>
          <p:nvPr/>
        </p:nvSpPr>
        <p:spPr>
          <a:xfrm>
            <a:off x="706600" y="973700"/>
            <a:ext cx="69384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rgbClr val="625B8E"/>
                </a:solidFill>
                <a:latin typeface="Montserrat"/>
                <a:ea typeface="Montserrat"/>
                <a:cs typeface="Montserrat"/>
                <a:sym typeface="Montserrat"/>
              </a:rPr>
              <a:t>https://bit.ly/3Q6ecVz</a:t>
            </a:r>
            <a:endParaRPr sz="13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pic>
        <p:nvPicPr>
          <p:cNvPr id="452" name="Google Shape;452;p48"/>
          <p:cNvPicPr preferRelativeResize="0"/>
          <p:nvPr/>
        </p:nvPicPr>
        <p:blipFill>
          <a:blip r:embed="rId3">
            <a:alphaModFix/>
          </a:blip>
          <a:stretch>
            <a:fillRect/>
          </a:stretch>
        </p:blipFill>
        <p:spPr>
          <a:xfrm>
            <a:off x="1428125" y="202875"/>
            <a:ext cx="6287725" cy="6287725"/>
          </a:xfrm>
          <a:prstGeom prst="rect">
            <a:avLst/>
          </a:prstGeom>
          <a:noFill/>
          <a:ln>
            <a:noFill/>
          </a:ln>
        </p:spPr>
      </p:pic>
      <p:sp>
        <p:nvSpPr>
          <p:cNvPr id="453" name="Google Shape;453;p48"/>
          <p:cNvSpPr txBox="1"/>
          <p:nvPr/>
        </p:nvSpPr>
        <p:spPr>
          <a:xfrm>
            <a:off x="2149950" y="511975"/>
            <a:ext cx="4844100" cy="954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5000">
                <a:solidFill>
                  <a:srgbClr val="6C64A8"/>
                </a:solidFill>
                <a:latin typeface="Montserrat"/>
                <a:ea typeface="Montserrat"/>
                <a:cs typeface="Montserrat"/>
                <a:sym typeface="Montserrat"/>
              </a:rPr>
              <a:t>MEET OLIVER</a:t>
            </a:r>
            <a:endParaRPr sz="5300">
              <a:solidFill>
                <a:srgbClr val="6C64A8"/>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49"/>
          <p:cNvSpPr txBox="1"/>
          <p:nvPr/>
        </p:nvSpPr>
        <p:spPr>
          <a:xfrm>
            <a:off x="1009350" y="1543750"/>
            <a:ext cx="7281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0">
                <a:solidFill>
                  <a:srgbClr val="8C85C0"/>
                </a:solidFill>
              </a:rPr>
              <a:t>“</a:t>
            </a:r>
            <a:endParaRPr sz="12000">
              <a:solidFill>
                <a:srgbClr val="8C85C0"/>
              </a:solidFill>
            </a:endParaRPr>
          </a:p>
        </p:txBody>
      </p:sp>
      <p:sp>
        <p:nvSpPr>
          <p:cNvPr id="459" name="Google Shape;459;p49"/>
          <p:cNvSpPr txBox="1"/>
          <p:nvPr/>
        </p:nvSpPr>
        <p:spPr>
          <a:xfrm>
            <a:off x="7406550" y="2444500"/>
            <a:ext cx="7281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0">
                <a:solidFill>
                  <a:srgbClr val="8C85C0"/>
                </a:solidFill>
              </a:rPr>
              <a:t>”</a:t>
            </a:r>
            <a:endParaRPr sz="12000">
              <a:solidFill>
                <a:srgbClr val="8C85C0"/>
              </a:solidFill>
            </a:endParaRPr>
          </a:p>
        </p:txBody>
      </p:sp>
      <p:sp>
        <p:nvSpPr>
          <p:cNvPr id="460" name="Google Shape;460;p49"/>
          <p:cNvSpPr txBox="1"/>
          <p:nvPr/>
        </p:nvSpPr>
        <p:spPr>
          <a:xfrm>
            <a:off x="1534050" y="2017375"/>
            <a:ext cx="6075900" cy="11499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900">
                <a:solidFill>
                  <a:srgbClr val="6C64A8"/>
                </a:solidFill>
                <a:latin typeface="Montserrat"/>
                <a:ea typeface="Montserrat"/>
                <a:cs typeface="Montserrat"/>
                <a:sym typeface="Montserrat"/>
              </a:rPr>
              <a:t>Our solution aims to provide students with a platform that helps them track their mental health and seek help as necessary.</a:t>
            </a:r>
            <a:endParaRPr sz="2200">
              <a:solidFill>
                <a:srgbClr val="6C64A8"/>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50"/>
          <p:cNvSpPr txBox="1">
            <a:spLocks noGrp="1"/>
          </p:cNvSpPr>
          <p:nvPr>
            <p:ph type="title"/>
          </p:nvPr>
        </p:nvSpPr>
        <p:spPr>
          <a:xfrm>
            <a:off x="724050" y="347825"/>
            <a:ext cx="7695900" cy="4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 RESEARCH</a:t>
            </a:r>
            <a:endParaRPr/>
          </a:p>
        </p:txBody>
      </p:sp>
      <p:sp>
        <p:nvSpPr>
          <p:cNvPr id="466" name="Google Shape;466;p50"/>
          <p:cNvSpPr txBox="1">
            <a:spLocks noGrp="1"/>
          </p:cNvSpPr>
          <p:nvPr>
            <p:ph type="subTitle" idx="1"/>
          </p:nvPr>
        </p:nvSpPr>
        <p:spPr>
          <a:xfrm>
            <a:off x="645925" y="3316725"/>
            <a:ext cx="2343900" cy="3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Surveys</a:t>
            </a:r>
            <a:endParaRPr/>
          </a:p>
        </p:txBody>
      </p:sp>
      <p:sp>
        <p:nvSpPr>
          <p:cNvPr id="467" name="Google Shape;467;p50"/>
          <p:cNvSpPr txBox="1">
            <a:spLocks noGrp="1"/>
          </p:cNvSpPr>
          <p:nvPr>
            <p:ph type="subTitle" idx="2"/>
          </p:nvPr>
        </p:nvSpPr>
        <p:spPr>
          <a:xfrm>
            <a:off x="691663" y="3721425"/>
            <a:ext cx="2343900" cy="8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12 responses</a:t>
            </a:r>
            <a:endParaRPr/>
          </a:p>
        </p:txBody>
      </p:sp>
      <p:sp>
        <p:nvSpPr>
          <p:cNvPr id="468" name="Google Shape;468;p50"/>
          <p:cNvSpPr txBox="1">
            <a:spLocks noGrp="1"/>
          </p:cNvSpPr>
          <p:nvPr>
            <p:ph type="subTitle" idx="3"/>
          </p:nvPr>
        </p:nvSpPr>
        <p:spPr>
          <a:xfrm>
            <a:off x="3384375" y="3316725"/>
            <a:ext cx="2343900" cy="3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Interviews</a:t>
            </a:r>
            <a:endParaRPr/>
          </a:p>
        </p:txBody>
      </p:sp>
      <p:sp>
        <p:nvSpPr>
          <p:cNvPr id="469" name="Google Shape;469;p50"/>
          <p:cNvSpPr txBox="1">
            <a:spLocks noGrp="1"/>
          </p:cNvSpPr>
          <p:nvPr>
            <p:ph type="subTitle" idx="4"/>
          </p:nvPr>
        </p:nvSpPr>
        <p:spPr>
          <a:xfrm>
            <a:off x="3384388" y="3721425"/>
            <a:ext cx="2343900" cy="8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10 participants</a:t>
            </a:r>
            <a:endParaRPr/>
          </a:p>
        </p:txBody>
      </p:sp>
      <p:sp>
        <p:nvSpPr>
          <p:cNvPr id="470" name="Google Shape;470;p50"/>
          <p:cNvSpPr txBox="1">
            <a:spLocks noGrp="1"/>
          </p:cNvSpPr>
          <p:nvPr>
            <p:ph type="subTitle" idx="5"/>
          </p:nvPr>
        </p:nvSpPr>
        <p:spPr>
          <a:xfrm>
            <a:off x="6108438" y="3316725"/>
            <a:ext cx="2343900" cy="3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Focus Groups</a:t>
            </a:r>
            <a:endParaRPr/>
          </a:p>
        </p:txBody>
      </p:sp>
      <p:sp>
        <p:nvSpPr>
          <p:cNvPr id="471" name="Google Shape;471;p50"/>
          <p:cNvSpPr txBox="1">
            <a:spLocks noGrp="1"/>
          </p:cNvSpPr>
          <p:nvPr>
            <p:ph type="subTitle" idx="6"/>
          </p:nvPr>
        </p:nvSpPr>
        <p:spPr>
          <a:xfrm>
            <a:off x="6108438" y="3721425"/>
            <a:ext cx="2343900" cy="8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1 session with 3 participants</a:t>
            </a:r>
            <a:endParaRPr/>
          </a:p>
        </p:txBody>
      </p:sp>
      <p:sp>
        <p:nvSpPr>
          <p:cNvPr id="472" name="Google Shape;472;p50"/>
          <p:cNvSpPr/>
          <p:nvPr/>
        </p:nvSpPr>
        <p:spPr>
          <a:xfrm>
            <a:off x="3931800" y="880700"/>
            <a:ext cx="12804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0"/>
          <p:cNvSpPr/>
          <p:nvPr/>
        </p:nvSpPr>
        <p:spPr>
          <a:xfrm>
            <a:off x="1354716" y="1930212"/>
            <a:ext cx="926332" cy="1121170"/>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 name="Google Shape;474;p50"/>
          <p:cNvGrpSpPr/>
          <p:nvPr/>
        </p:nvGrpSpPr>
        <p:grpSpPr>
          <a:xfrm>
            <a:off x="4069390" y="1930194"/>
            <a:ext cx="1108400" cy="1168089"/>
            <a:chOff x="580725" y="3617925"/>
            <a:chExt cx="299325" cy="297375"/>
          </a:xfrm>
        </p:grpSpPr>
        <p:sp>
          <p:nvSpPr>
            <p:cNvPr id="475" name="Google Shape;475;p50"/>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0"/>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0"/>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0"/>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0"/>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50"/>
          <p:cNvGrpSpPr/>
          <p:nvPr/>
        </p:nvGrpSpPr>
        <p:grpSpPr>
          <a:xfrm>
            <a:off x="6706881" y="1953642"/>
            <a:ext cx="1147056" cy="1121170"/>
            <a:chOff x="583100" y="3982600"/>
            <a:chExt cx="296175" cy="296175"/>
          </a:xfrm>
        </p:grpSpPr>
        <p:sp>
          <p:nvSpPr>
            <p:cNvPr id="481" name="Google Shape;481;p50"/>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0"/>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0"/>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0"/>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0"/>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0"/>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0"/>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51"/>
          <p:cNvSpPr/>
          <p:nvPr/>
        </p:nvSpPr>
        <p:spPr>
          <a:xfrm>
            <a:off x="3712375" y="884775"/>
            <a:ext cx="1751100" cy="79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1"/>
          <p:cNvSpPr txBox="1">
            <a:spLocks noGrp="1"/>
          </p:cNvSpPr>
          <p:nvPr>
            <p:ph type="title"/>
          </p:nvPr>
        </p:nvSpPr>
        <p:spPr>
          <a:xfrm>
            <a:off x="718400" y="357727"/>
            <a:ext cx="7707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 RESEARCH TAKEAWAYS</a:t>
            </a:r>
            <a:endParaRPr/>
          </a:p>
          <a:p>
            <a:pPr marL="0" lvl="0" indent="0" algn="ctr" rtl="0">
              <a:spcBef>
                <a:spcPts val="0"/>
              </a:spcBef>
              <a:spcAft>
                <a:spcPts val="0"/>
              </a:spcAft>
              <a:buNone/>
            </a:pPr>
            <a:endParaRPr/>
          </a:p>
        </p:txBody>
      </p:sp>
      <p:sp>
        <p:nvSpPr>
          <p:cNvPr id="494" name="Google Shape;494;p51"/>
          <p:cNvSpPr txBox="1">
            <a:spLocks noGrp="1"/>
          </p:cNvSpPr>
          <p:nvPr>
            <p:ph type="subTitle" idx="1"/>
          </p:nvPr>
        </p:nvSpPr>
        <p:spPr>
          <a:xfrm>
            <a:off x="985425" y="1600875"/>
            <a:ext cx="7075500" cy="2577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Academic challenges and the lack of social interaction were major factors that contributed to worsening mental health among students</a:t>
            </a:r>
            <a:endParaRPr/>
          </a:p>
          <a:p>
            <a:pPr marL="457200" lvl="0" indent="-317500" algn="l" rtl="0">
              <a:spcBef>
                <a:spcPts val="0"/>
              </a:spcBef>
              <a:spcAft>
                <a:spcPts val="0"/>
              </a:spcAft>
              <a:buSzPts val="1400"/>
              <a:buChar char="●"/>
            </a:pPr>
            <a:r>
              <a:rPr lang="en"/>
              <a:t>Mental health support:</a:t>
            </a:r>
            <a:endParaRPr/>
          </a:p>
          <a:p>
            <a:pPr marL="914400" lvl="1" indent="-317500" algn="l" rtl="0">
              <a:spcBef>
                <a:spcPts val="0"/>
              </a:spcBef>
              <a:spcAft>
                <a:spcPts val="0"/>
              </a:spcAft>
              <a:buSzPts val="1400"/>
              <a:buChar char="○"/>
            </a:pPr>
            <a:r>
              <a:rPr lang="en"/>
              <a:t>Many do not reach out for support. </a:t>
            </a:r>
            <a:endParaRPr/>
          </a:p>
          <a:p>
            <a:pPr marL="914400" lvl="1" indent="-317500" algn="l" rtl="0">
              <a:spcBef>
                <a:spcPts val="0"/>
              </a:spcBef>
              <a:spcAft>
                <a:spcPts val="0"/>
              </a:spcAft>
              <a:buSzPts val="1400"/>
              <a:buChar char="○"/>
            </a:pPr>
            <a:r>
              <a:rPr lang="en"/>
              <a:t>Online services</a:t>
            </a:r>
            <a:endParaRPr/>
          </a:p>
          <a:p>
            <a:pPr marL="1371600" lvl="2" indent="-317500" algn="l" rtl="0">
              <a:spcBef>
                <a:spcPts val="0"/>
              </a:spcBef>
              <a:spcAft>
                <a:spcPts val="0"/>
              </a:spcAft>
              <a:buSzPts val="1400"/>
              <a:buChar char="■"/>
            </a:pPr>
            <a:r>
              <a:rPr lang="en"/>
              <a:t>Lower appointment attendance rate</a:t>
            </a:r>
            <a:endParaRPr/>
          </a:p>
          <a:p>
            <a:pPr marL="1371600" lvl="2" indent="-317500" algn="l" rtl="0">
              <a:spcBef>
                <a:spcPts val="0"/>
              </a:spcBef>
              <a:spcAft>
                <a:spcPts val="0"/>
              </a:spcAft>
              <a:buSzPts val="1400"/>
              <a:buChar char="■"/>
            </a:pPr>
            <a:r>
              <a:rPr lang="en"/>
              <a:t>Issues booking appointments online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52"/>
          <p:cNvSpPr txBox="1">
            <a:spLocks noGrp="1"/>
          </p:cNvSpPr>
          <p:nvPr>
            <p:ph type="title"/>
          </p:nvPr>
        </p:nvSpPr>
        <p:spPr>
          <a:xfrm>
            <a:off x="4253600" y="729400"/>
            <a:ext cx="4347000" cy="6315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Proposed solution</a:t>
            </a:r>
            <a:endParaRPr/>
          </a:p>
          <a:p>
            <a:pPr marL="0" lvl="0" indent="0" algn="r" rtl="0">
              <a:spcBef>
                <a:spcPts val="0"/>
              </a:spcBef>
              <a:spcAft>
                <a:spcPts val="0"/>
              </a:spcAft>
              <a:buNone/>
            </a:pPr>
            <a:endParaRPr/>
          </a:p>
          <a:p>
            <a:pPr marL="0" lvl="0" indent="0" algn="r" rtl="0">
              <a:spcBef>
                <a:spcPts val="0"/>
              </a:spcBef>
              <a:spcAft>
                <a:spcPts val="0"/>
              </a:spcAft>
              <a:buNone/>
            </a:pPr>
            <a:endParaRPr/>
          </a:p>
        </p:txBody>
      </p:sp>
      <p:sp>
        <p:nvSpPr>
          <p:cNvPr id="500" name="Google Shape;500;p52"/>
          <p:cNvSpPr/>
          <p:nvPr/>
        </p:nvSpPr>
        <p:spPr>
          <a:xfrm>
            <a:off x="4364149" y="1273300"/>
            <a:ext cx="3456300" cy="8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2"/>
          <p:cNvSpPr txBox="1">
            <a:spLocks noGrp="1"/>
          </p:cNvSpPr>
          <p:nvPr>
            <p:ph type="subTitle" idx="1"/>
          </p:nvPr>
        </p:nvSpPr>
        <p:spPr>
          <a:xfrm>
            <a:off x="4364150" y="1415075"/>
            <a:ext cx="4236300" cy="19011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SzPts val="1400"/>
              <a:buChar char="●"/>
            </a:pPr>
            <a:r>
              <a:rPr lang="en"/>
              <a:t>Journals and Self-Assessment</a:t>
            </a:r>
            <a:endParaRPr/>
          </a:p>
          <a:p>
            <a:pPr marL="914400" lvl="1" indent="-317500" algn="l" rtl="0">
              <a:lnSpc>
                <a:spcPct val="100000"/>
              </a:lnSpc>
              <a:spcBef>
                <a:spcPts val="0"/>
              </a:spcBef>
              <a:spcAft>
                <a:spcPts val="0"/>
              </a:spcAft>
              <a:buSzPts val="1400"/>
              <a:buChar char="○"/>
            </a:pPr>
            <a:r>
              <a:rPr lang="en"/>
              <a:t>Promote self-reflection</a:t>
            </a:r>
            <a:endParaRPr/>
          </a:p>
          <a:p>
            <a:pPr marL="914400" lvl="1" indent="-317500" algn="l" rtl="0">
              <a:lnSpc>
                <a:spcPct val="150000"/>
              </a:lnSpc>
              <a:spcBef>
                <a:spcPts val="0"/>
              </a:spcBef>
              <a:spcAft>
                <a:spcPts val="0"/>
              </a:spcAft>
              <a:buSzPts val="1400"/>
              <a:buChar char="○"/>
            </a:pPr>
            <a:r>
              <a:rPr lang="en"/>
              <a:t>Improve self-care</a:t>
            </a:r>
            <a:endParaRPr/>
          </a:p>
          <a:p>
            <a:pPr marL="457200" lvl="0" indent="-317500" algn="l" rtl="0">
              <a:lnSpc>
                <a:spcPct val="115000"/>
              </a:lnSpc>
              <a:spcBef>
                <a:spcPts val="0"/>
              </a:spcBef>
              <a:spcAft>
                <a:spcPts val="0"/>
              </a:spcAft>
              <a:buSzPts val="1400"/>
              <a:buChar char="●"/>
            </a:pPr>
            <a:r>
              <a:rPr lang="en"/>
              <a:t>Message and Workshop</a:t>
            </a:r>
            <a:endParaRPr/>
          </a:p>
          <a:p>
            <a:pPr marL="914400" lvl="1" indent="-317500" algn="l" rtl="0">
              <a:lnSpc>
                <a:spcPct val="100000"/>
              </a:lnSpc>
              <a:spcBef>
                <a:spcPts val="0"/>
              </a:spcBef>
              <a:spcAft>
                <a:spcPts val="0"/>
              </a:spcAft>
              <a:buSzPts val="1400"/>
              <a:buChar char="○"/>
            </a:pPr>
            <a:r>
              <a:rPr lang="en"/>
              <a:t>Convenient process </a:t>
            </a:r>
            <a:endParaRPr/>
          </a:p>
          <a:p>
            <a:pPr marL="914400" lvl="1" indent="-317500" algn="l" rtl="0">
              <a:lnSpc>
                <a:spcPct val="150000"/>
              </a:lnSpc>
              <a:spcBef>
                <a:spcPts val="0"/>
              </a:spcBef>
              <a:spcAft>
                <a:spcPts val="0"/>
              </a:spcAft>
              <a:buSzPts val="1400"/>
              <a:buChar char="○"/>
            </a:pPr>
            <a:r>
              <a:rPr lang="en"/>
              <a:t>Support find you</a:t>
            </a:r>
            <a:endParaRPr/>
          </a:p>
          <a:p>
            <a:pPr marL="457200" lvl="0" indent="-317500" algn="l" rtl="0">
              <a:lnSpc>
                <a:spcPct val="115000"/>
              </a:lnSpc>
              <a:spcBef>
                <a:spcPts val="0"/>
              </a:spcBef>
              <a:spcAft>
                <a:spcPts val="0"/>
              </a:spcAft>
              <a:buSzPts val="1400"/>
              <a:buChar char="●"/>
            </a:pPr>
            <a:r>
              <a:rPr lang="en"/>
              <a:t>Reports </a:t>
            </a:r>
            <a:endParaRPr/>
          </a:p>
          <a:p>
            <a:pPr marL="914400" lvl="1" indent="-317500" algn="l" rtl="0">
              <a:lnSpc>
                <a:spcPct val="100000"/>
              </a:lnSpc>
              <a:spcBef>
                <a:spcPts val="0"/>
              </a:spcBef>
              <a:spcAft>
                <a:spcPts val="0"/>
              </a:spcAft>
              <a:buSzPts val="1400"/>
              <a:buChar char="○"/>
            </a:pPr>
            <a:r>
              <a:rPr lang="en"/>
              <a:t>Better support quality</a:t>
            </a:r>
            <a:endParaRPr/>
          </a:p>
          <a:p>
            <a:pPr marL="914400" lvl="1" indent="-317500" algn="l" rtl="0">
              <a:lnSpc>
                <a:spcPct val="100000"/>
              </a:lnSpc>
              <a:spcBef>
                <a:spcPts val="0"/>
              </a:spcBef>
              <a:spcAft>
                <a:spcPts val="0"/>
              </a:spcAft>
              <a:buSzPts val="1400"/>
              <a:buChar char="○"/>
            </a:pPr>
            <a:r>
              <a:rPr lang="en"/>
              <a:t>Eliminate the sense of distance</a:t>
            </a:r>
            <a:endParaRPr/>
          </a:p>
          <a:p>
            <a:pPr marL="457200" lvl="0" indent="0" algn="l" rtl="0">
              <a:spcBef>
                <a:spcPts val="0"/>
              </a:spcBef>
              <a:spcAft>
                <a:spcPts val="0"/>
              </a:spcAft>
              <a:buNone/>
            </a:pPr>
            <a:endParaRPr/>
          </a:p>
        </p:txBody>
      </p:sp>
      <p:grpSp>
        <p:nvGrpSpPr>
          <p:cNvPr id="502" name="Google Shape;502;p52"/>
          <p:cNvGrpSpPr/>
          <p:nvPr/>
        </p:nvGrpSpPr>
        <p:grpSpPr>
          <a:xfrm>
            <a:off x="887184" y="795300"/>
            <a:ext cx="3366413" cy="3602119"/>
            <a:chOff x="656575" y="253576"/>
            <a:chExt cx="4834717" cy="4382140"/>
          </a:xfrm>
        </p:grpSpPr>
        <p:sp>
          <p:nvSpPr>
            <p:cNvPr id="503" name="Google Shape;503;p52"/>
            <p:cNvSpPr/>
            <p:nvPr/>
          </p:nvSpPr>
          <p:spPr>
            <a:xfrm>
              <a:off x="656575" y="1969514"/>
              <a:ext cx="4834717" cy="2666202"/>
            </a:xfrm>
            <a:custGeom>
              <a:avLst/>
              <a:gdLst/>
              <a:ahLst/>
              <a:cxnLst/>
              <a:rect l="l" t="t" r="r" b="b"/>
              <a:pathLst>
                <a:path w="71873" h="41507" extrusionOk="0">
                  <a:moveTo>
                    <a:pt x="35942" y="1"/>
                  </a:moveTo>
                  <a:cubicBezTo>
                    <a:pt x="16083" y="1"/>
                    <a:pt x="0" y="9291"/>
                    <a:pt x="0" y="20754"/>
                  </a:cubicBezTo>
                  <a:cubicBezTo>
                    <a:pt x="0" y="32217"/>
                    <a:pt x="16083" y="41507"/>
                    <a:pt x="35942" y="41507"/>
                  </a:cubicBezTo>
                  <a:cubicBezTo>
                    <a:pt x="55789" y="41507"/>
                    <a:pt x="71872" y="32217"/>
                    <a:pt x="71872" y="20754"/>
                  </a:cubicBezTo>
                  <a:cubicBezTo>
                    <a:pt x="71872" y="9291"/>
                    <a:pt x="55789" y="1"/>
                    <a:pt x="35942" y="1"/>
                  </a:cubicBezTo>
                  <a:close/>
                </a:path>
              </a:pathLst>
            </a:custGeom>
            <a:solidFill>
              <a:srgbClr val="F5F2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2"/>
            <p:cNvSpPr/>
            <p:nvPr/>
          </p:nvSpPr>
          <p:spPr>
            <a:xfrm>
              <a:off x="1278119" y="2975092"/>
              <a:ext cx="2134600" cy="1172803"/>
            </a:xfrm>
            <a:custGeom>
              <a:avLst/>
              <a:gdLst/>
              <a:ahLst/>
              <a:cxnLst/>
              <a:rect l="l" t="t" r="r" b="b"/>
              <a:pathLst>
                <a:path w="31733" h="18258" extrusionOk="0">
                  <a:moveTo>
                    <a:pt x="24051" y="1"/>
                  </a:moveTo>
                  <a:cubicBezTo>
                    <a:pt x="23920" y="1"/>
                    <a:pt x="23790" y="32"/>
                    <a:pt x="23672" y="94"/>
                  </a:cubicBezTo>
                  <a:lnTo>
                    <a:pt x="199" y="13656"/>
                  </a:lnTo>
                  <a:cubicBezTo>
                    <a:pt x="0" y="13780"/>
                    <a:pt x="0" y="13966"/>
                    <a:pt x="199" y="14091"/>
                  </a:cubicBezTo>
                  <a:lnTo>
                    <a:pt x="7278" y="18164"/>
                  </a:lnTo>
                  <a:cubicBezTo>
                    <a:pt x="7390" y="18226"/>
                    <a:pt x="7520" y="18257"/>
                    <a:pt x="7652" y="18257"/>
                  </a:cubicBezTo>
                  <a:cubicBezTo>
                    <a:pt x="7784" y="18257"/>
                    <a:pt x="7918" y="18226"/>
                    <a:pt x="8036" y="18164"/>
                  </a:cubicBezTo>
                  <a:lnTo>
                    <a:pt x="10135" y="16972"/>
                  </a:lnTo>
                  <a:cubicBezTo>
                    <a:pt x="10253" y="16910"/>
                    <a:pt x="10383" y="16879"/>
                    <a:pt x="10513" y="16879"/>
                  </a:cubicBezTo>
                  <a:cubicBezTo>
                    <a:pt x="10644" y="16879"/>
                    <a:pt x="10774" y="16910"/>
                    <a:pt x="10892" y="16972"/>
                  </a:cubicBezTo>
                  <a:lnTo>
                    <a:pt x="12246" y="17767"/>
                  </a:lnTo>
                  <a:cubicBezTo>
                    <a:pt x="12355" y="17827"/>
                    <a:pt x="12482" y="17858"/>
                    <a:pt x="12611" y="17858"/>
                  </a:cubicBezTo>
                  <a:cubicBezTo>
                    <a:pt x="12746" y="17858"/>
                    <a:pt x="12883" y="17824"/>
                    <a:pt x="13004" y="17754"/>
                  </a:cubicBezTo>
                  <a:lnTo>
                    <a:pt x="30764" y="7483"/>
                  </a:lnTo>
                  <a:cubicBezTo>
                    <a:pt x="30975" y="7359"/>
                    <a:pt x="30975" y="7173"/>
                    <a:pt x="30764" y="7049"/>
                  </a:cubicBezTo>
                  <a:lnTo>
                    <a:pt x="29410" y="6291"/>
                  </a:lnTo>
                  <a:cubicBezTo>
                    <a:pt x="29211" y="6179"/>
                    <a:pt x="29199" y="5981"/>
                    <a:pt x="29410" y="5856"/>
                  </a:cubicBezTo>
                  <a:lnTo>
                    <a:pt x="31509" y="4627"/>
                  </a:lnTo>
                  <a:cubicBezTo>
                    <a:pt x="31732" y="4490"/>
                    <a:pt x="31732" y="4304"/>
                    <a:pt x="31509" y="4180"/>
                  </a:cubicBezTo>
                  <a:lnTo>
                    <a:pt x="24430" y="94"/>
                  </a:lnTo>
                  <a:cubicBezTo>
                    <a:pt x="24312" y="32"/>
                    <a:pt x="24181" y="1"/>
                    <a:pt x="24051" y="1"/>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2"/>
            <p:cNvSpPr/>
            <p:nvPr/>
          </p:nvSpPr>
          <p:spPr>
            <a:xfrm>
              <a:off x="3542921" y="3490053"/>
              <a:ext cx="1357660" cy="748338"/>
            </a:xfrm>
            <a:custGeom>
              <a:avLst/>
              <a:gdLst/>
              <a:ahLst/>
              <a:cxnLst/>
              <a:rect l="l" t="t" r="r" b="b"/>
              <a:pathLst>
                <a:path w="20183" h="11650" extrusionOk="0">
                  <a:moveTo>
                    <a:pt x="10085" y="0"/>
                  </a:moveTo>
                  <a:cubicBezTo>
                    <a:pt x="4522" y="0"/>
                    <a:pt x="1" y="2608"/>
                    <a:pt x="1" y="5825"/>
                  </a:cubicBezTo>
                  <a:cubicBezTo>
                    <a:pt x="1" y="9042"/>
                    <a:pt x="4522" y="11650"/>
                    <a:pt x="10085" y="11650"/>
                  </a:cubicBezTo>
                  <a:cubicBezTo>
                    <a:pt x="15662" y="11650"/>
                    <a:pt x="20183" y="9042"/>
                    <a:pt x="20183" y="5825"/>
                  </a:cubicBezTo>
                  <a:cubicBezTo>
                    <a:pt x="20183" y="2608"/>
                    <a:pt x="15662" y="0"/>
                    <a:pt x="10085" y="0"/>
                  </a:cubicBezTo>
                  <a:close/>
                </a:path>
              </a:pathLst>
            </a:custGeom>
            <a:solidFill>
              <a:srgbClr val="E9E4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2"/>
            <p:cNvSpPr/>
            <p:nvPr/>
          </p:nvSpPr>
          <p:spPr>
            <a:xfrm>
              <a:off x="1174596" y="2815022"/>
              <a:ext cx="575608" cy="667145"/>
            </a:xfrm>
            <a:custGeom>
              <a:avLst/>
              <a:gdLst/>
              <a:ahLst/>
              <a:cxnLst/>
              <a:rect l="l" t="t" r="r" b="b"/>
              <a:pathLst>
                <a:path w="8557" h="10386" extrusionOk="0">
                  <a:moveTo>
                    <a:pt x="2500" y="0"/>
                  </a:moveTo>
                  <a:cubicBezTo>
                    <a:pt x="1065" y="0"/>
                    <a:pt x="1" y="1174"/>
                    <a:pt x="1427" y="2474"/>
                  </a:cubicBezTo>
                  <a:cubicBezTo>
                    <a:pt x="3104" y="3989"/>
                    <a:pt x="6246" y="5840"/>
                    <a:pt x="6954" y="10385"/>
                  </a:cubicBezTo>
                  <a:lnTo>
                    <a:pt x="8308" y="10149"/>
                  </a:lnTo>
                  <a:cubicBezTo>
                    <a:pt x="8308" y="10149"/>
                    <a:pt x="8556" y="7280"/>
                    <a:pt x="7625" y="4834"/>
                  </a:cubicBezTo>
                  <a:cubicBezTo>
                    <a:pt x="6693" y="2375"/>
                    <a:pt x="5029" y="624"/>
                    <a:pt x="3278" y="114"/>
                  </a:cubicBezTo>
                  <a:cubicBezTo>
                    <a:pt x="3015" y="36"/>
                    <a:pt x="2752" y="0"/>
                    <a:pt x="2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2"/>
            <p:cNvSpPr/>
            <p:nvPr/>
          </p:nvSpPr>
          <p:spPr>
            <a:xfrm>
              <a:off x="1174596" y="2815022"/>
              <a:ext cx="575608" cy="667145"/>
            </a:xfrm>
            <a:custGeom>
              <a:avLst/>
              <a:gdLst/>
              <a:ahLst/>
              <a:cxnLst/>
              <a:rect l="l" t="t" r="r" b="b"/>
              <a:pathLst>
                <a:path w="8557" h="10386" extrusionOk="0">
                  <a:moveTo>
                    <a:pt x="2500" y="0"/>
                  </a:moveTo>
                  <a:cubicBezTo>
                    <a:pt x="1065" y="0"/>
                    <a:pt x="1" y="1174"/>
                    <a:pt x="1427" y="2474"/>
                  </a:cubicBezTo>
                  <a:cubicBezTo>
                    <a:pt x="3104" y="3989"/>
                    <a:pt x="6246" y="5840"/>
                    <a:pt x="6954" y="10385"/>
                  </a:cubicBezTo>
                  <a:lnTo>
                    <a:pt x="8308" y="10149"/>
                  </a:lnTo>
                  <a:cubicBezTo>
                    <a:pt x="8308" y="10149"/>
                    <a:pt x="8556" y="7280"/>
                    <a:pt x="7625" y="4834"/>
                  </a:cubicBezTo>
                  <a:cubicBezTo>
                    <a:pt x="6693" y="2375"/>
                    <a:pt x="5029" y="624"/>
                    <a:pt x="3278" y="114"/>
                  </a:cubicBezTo>
                  <a:cubicBezTo>
                    <a:pt x="3015" y="36"/>
                    <a:pt x="2752" y="0"/>
                    <a:pt x="2500" y="0"/>
                  </a:cubicBezTo>
                  <a:close/>
                </a:path>
              </a:pathLst>
            </a:custGeom>
            <a:solidFill>
              <a:srgbClr val="9B9FBF"/>
            </a:solidFill>
            <a:ln w="9525" cap="flat" cmpd="sng">
              <a:solidFill>
                <a:srgbClr val="9B9F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2"/>
            <p:cNvSpPr/>
            <p:nvPr/>
          </p:nvSpPr>
          <p:spPr>
            <a:xfrm>
              <a:off x="1321573" y="2865831"/>
              <a:ext cx="393515" cy="548503"/>
            </a:xfrm>
            <a:custGeom>
              <a:avLst/>
              <a:gdLst/>
              <a:ahLst/>
              <a:cxnLst/>
              <a:rect l="l" t="t" r="r" b="b"/>
              <a:pathLst>
                <a:path w="5850" h="8539" extrusionOk="0">
                  <a:moveTo>
                    <a:pt x="119" y="0"/>
                  </a:moveTo>
                  <a:cubicBezTo>
                    <a:pt x="84" y="0"/>
                    <a:pt x="49" y="19"/>
                    <a:pt x="25" y="44"/>
                  </a:cubicBezTo>
                  <a:cubicBezTo>
                    <a:pt x="0" y="93"/>
                    <a:pt x="13" y="155"/>
                    <a:pt x="62" y="193"/>
                  </a:cubicBezTo>
                  <a:cubicBezTo>
                    <a:pt x="62" y="193"/>
                    <a:pt x="75" y="193"/>
                    <a:pt x="75" y="205"/>
                  </a:cubicBezTo>
                  <a:cubicBezTo>
                    <a:pt x="1602" y="901"/>
                    <a:pt x="4720" y="3521"/>
                    <a:pt x="5639" y="8476"/>
                  </a:cubicBezTo>
                  <a:cubicBezTo>
                    <a:pt x="5663" y="8514"/>
                    <a:pt x="5701" y="8539"/>
                    <a:pt x="5750" y="8539"/>
                  </a:cubicBezTo>
                  <a:lnTo>
                    <a:pt x="5763" y="8539"/>
                  </a:lnTo>
                  <a:cubicBezTo>
                    <a:pt x="5812" y="8526"/>
                    <a:pt x="5850" y="8476"/>
                    <a:pt x="5837" y="8427"/>
                  </a:cubicBezTo>
                  <a:cubicBezTo>
                    <a:pt x="4906" y="3397"/>
                    <a:pt x="1726" y="714"/>
                    <a:pt x="174" y="19"/>
                  </a:cubicBezTo>
                  <a:cubicBezTo>
                    <a:pt x="157" y="6"/>
                    <a:pt x="138" y="0"/>
                    <a:pt x="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2"/>
            <p:cNvSpPr/>
            <p:nvPr/>
          </p:nvSpPr>
          <p:spPr>
            <a:xfrm>
              <a:off x="1166995" y="3200488"/>
              <a:ext cx="625790" cy="773068"/>
            </a:xfrm>
            <a:custGeom>
              <a:avLst/>
              <a:gdLst/>
              <a:ahLst/>
              <a:cxnLst/>
              <a:rect l="l" t="t" r="r" b="b"/>
              <a:pathLst>
                <a:path w="9303" h="12035" extrusionOk="0">
                  <a:moveTo>
                    <a:pt x="1941" y="0"/>
                  </a:moveTo>
                  <a:cubicBezTo>
                    <a:pt x="1765" y="0"/>
                    <a:pt x="1589" y="23"/>
                    <a:pt x="1416" y="75"/>
                  </a:cubicBezTo>
                  <a:cubicBezTo>
                    <a:pt x="510" y="335"/>
                    <a:pt x="0" y="1279"/>
                    <a:pt x="261" y="2186"/>
                  </a:cubicBezTo>
                  <a:cubicBezTo>
                    <a:pt x="274" y="2248"/>
                    <a:pt x="299" y="2285"/>
                    <a:pt x="323" y="2347"/>
                  </a:cubicBezTo>
                  <a:cubicBezTo>
                    <a:pt x="485" y="2745"/>
                    <a:pt x="783" y="3030"/>
                    <a:pt x="982" y="3391"/>
                  </a:cubicBezTo>
                  <a:cubicBezTo>
                    <a:pt x="1180" y="3751"/>
                    <a:pt x="1305" y="4148"/>
                    <a:pt x="1143" y="4546"/>
                  </a:cubicBezTo>
                  <a:cubicBezTo>
                    <a:pt x="1031" y="4819"/>
                    <a:pt x="820" y="5042"/>
                    <a:pt x="721" y="5328"/>
                  </a:cubicBezTo>
                  <a:cubicBezTo>
                    <a:pt x="472" y="6098"/>
                    <a:pt x="609" y="6781"/>
                    <a:pt x="1367" y="7166"/>
                  </a:cubicBezTo>
                  <a:cubicBezTo>
                    <a:pt x="2161" y="7564"/>
                    <a:pt x="3416" y="7253"/>
                    <a:pt x="3801" y="8271"/>
                  </a:cubicBezTo>
                  <a:cubicBezTo>
                    <a:pt x="3962" y="8656"/>
                    <a:pt x="3962" y="9054"/>
                    <a:pt x="4037" y="9464"/>
                  </a:cubicBezTo>
                  <a:cubicBezTo>
                    <a:pt x="4211" y="10271"/>
                    <a:pt x="4670" y="10967"/>
                    <a:pt x="5341" y="11451"/>
                  </a:cubicBezTo>
                  <a:cubicBezTo>
                    <a:pt x="5833" y="11785"/>
                    <a:pt x="6505" y="12034"/>
                    <a:pt x="7148" y="12034"/>
                  </a:cubicBezTo>
                  <a:cubicBezTo>
                    <a:pt x="7463" y="12034"/>
                    <a:pt x="7771" y="11975"/>
                    <a:pt x="8048" y="11836"/>
                  </a:cubicBezTo>
                  <a:cubicBezTo>
                    <a:pt x="8731" y="11513"/>
                    <a:pt x="8582" y="10979"/>
                    <a:pt x="8607" y="10321"/>
                  </a:cubicBezTo>
                  <a:cubicBezTo>
                    <a:pt x="8620" y="9824"/>
                    <a:pt x="8582" y="9327"/>
                    <a:pt x="8570" y="8830"/>
                  </a:cubicBezTo>
                  <a:lnTo>
                    <a:pt x="8570" y="8396"/>
                  </a:lnTo>
                  <a:cubicBezTo>
                    <a:pt x="8570" y="7986"/>
                    <a:pt x="8632" y="7588"/>
                    <a:pt x="8744" y="7191"/>
                  </a:cubicBezTo>
                  <a:cubicBezTo>
                    <a:pt x="8856" y="6806"/>
                    <a:pt x="9116" y="6508"/>
                    <a:pt x="9203" y="6135"/>
                  </a:cubicBezTo>
                  <a:cubicBezTo>
                    <a:pt x="9303" y="5763"/>
                    <a:pt x="9141" y="5241"/>
                    <a:pt x="8918" y="4918"/>
                  </a:cubicBezTo>
                  <a:cubicBezTo>
                    <a:pt x="8682" y="4583"/>
                    <a:pt x="8322" y="4310"/>
                    <a:pt x="8197" y="3925"/>
                  </a:cubicBezTo>
                  <a:cubicBezTo>
                    <a:pt x="8048" y="3440"/>
                    <a:pt x="8334" y="2944"/>
                    <a:pt x="8210" y="2496"/>
                  </a:cubicBezTo>
                  <a:cubicBezTo>
                    <a:pt x="8086" y="2037"/>
                    <a:pt x="7576" y="1764"/>
                    <a:pt x="7179" y="1652"/>
                  </a:cubicBezTo>
                  <a:cubicBezTo>
                    <a:pt x="6633" y="1503"/>
                    <a:pt x="6036" y="1540"/>
                    <a:pt x="5502" y="1416"/>
                  </a:cubicBezTo>
                  <a:cubicBezTo>
                    <a:pt x="4782" y="1254"/>
                    <a:pt x="4161" y="820"/>
                    <a:pt x="3528" y="472"/>
                  </a:cubicBezTo>
                  <a:cubicBezTo>
                    <a:pt x="3039" y="219"/>
                    <a:pt x="2487" y="0"/>
                    <a:pt x="1941"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2"/>
            <p:cNvSpPr/>
            <p:nvPr/>
          </p:nvSpPr>
          <p:spPr>
            <a:xfrm>
              <a:off x="1346597" y="3519922"/>
              <a:ext cx="297524" cy="51773"/>
            </a:xfrm>
            <a:custGeom>
              <a:avLst/>
              <a:gdLst/>
              <a:ahLst/>
              <a:cxnLst/>
              <a:rect l="l" t="t" r="r" b="b"/>
              <a:pathLst>
                <a:path w="4423" h="806" extrusionOk="0">
                  <a:moveTo>
                    <a:pt x="1861" y="0"/>
                  </a:moveTo>
                  <a:cubicBezTo>
                    <a:pt x="799" y="0"/>
                    <a:pt x="85" y="330"/>
                    <a:pt x="63" y="330"/>
                  </a:cubicBezTo>
                  <a:cubicBezTo>
                    <a:pt x="13" y="343"/>
                    <a:pt x="1" y="405"/>
                    <a:pt x="13" y="454"/>
                  </a:cubicBezTo>
                  <a:cubicBezTo>
                    <a:pt x="50" y="479"/>
                    <a:pt x="63" y="504"/>
                    <a:pt x="100" y="504"/>
                  </a:cubicBezTo>
                  <a:lnTo>
                    <a:pt x="137" y="504"/>
                  </a:lnTo>
                  <a:cubicBezTo>
                    <a:pt x="152" y="489"/>
                    <a:pt x="838" y="172"/>
                    <a:pt x="1859" y="172"/>
                  </a:cubicBezTo>
                  <a:cubicBezTo>
                    <a:pt x="2546" y="172"/>
                    <a:pt x="3384" y="316"/>
                    <a:pt x="4273" y="790"/>
                  </a:cubicBezTo>
                  <a:cubicBezTo>
                    <a:pt x="4288" y="801"/>
                    <a:pt x="4302" y="806"/>
                    <a:pt x="4315" y="806"/>
                  </a:cubicBezTo>
                  <a:cubicBezTo>
                    <a:pt x="4345" y="806"/>
                    <a:pt x="4371" y="782"/>
                    <a:pt x="4397" y="765"/>
                  </a:cubicBezTo>
                  <a:cubicBezTo>
                    <a:pt x="4422" y="715"/>
                    <a:pt x="4410" y="666"/>
                    <a:pt x="4360" y="641"/>
                  </a:cubicBezTo>
                  <a:cubicBezTo>
                    <a:pt x="3439" y="148"/>
                    <a:pt x="2572" y="0"/>
                    <a:pt x="18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2"/>
            <p:cNvSpPr/>
            <p:nvPr/>
          </p:nvSpPr>
          <p:spPr>
            <a:xfrm>
              <a:off x="1296483" y="3269668"/>
              <a:ext cx="462060" cy="594623"/>
            </a:xfrm>
            <a:custGeom>
              <a:avLst/>
              <a:gdLst/>
              <a:ahLst/>
              <a:cxnLst/>
              <a:rect l="l" t="t" r="r" b="b"/>
              <a:pathLst>
                <a:path w="6869" h="9257" extrusionOk="0">
                  <a:moveTo>
                    <a:pt x="100" y="0"/>
                  </a:moveTo>
                  <a:cubicBezTo>
                    <a:pt x="63" y="0"/>
                    <a:pt x="33" y="25"/>
                    <a:pt x="13" y="66"/>
                  </a:cubicBezTo>
                  <a:cubicBezTo>
                    <a:pt x="0" y="115"/>
                    <a:pt x="38" y="153"/>
                    <a:pt x="75" y="177"/>
                  </a:cubicBezTo>
                  <a:cubicBezTo>
                    <a:pt x="2671" y="1270"/>
                    <a:pt x="6521" y="5344"/>
                    <a:pt x="6682" y="9182"/>
                  </a:cubicBezTo>
                  <a:cubicBezTo>
                    <a:pt x="6695" y="9219"/>
                    <a:pt x="6719" y="9256"/>
                    <a:pt x="6769" y="9256"/>
                  </a:cubicBezTo>
                  <a:cubicBezTo>
                    <a:pt x="6831" y="9256"/>
                    <a:pt x="6869" y="9219"/>
                    <a:pt x="6844" y="9182"/>
                  </a:cubicBezTo>
                  <a:cubicBezTo>
                    <a:pt x="6682" y="5269"/>
                    <a:pt x="2770" y="1134"/>
                    <a:pt x="137" y="16"/>
                  </a:cubicBezTo>
                  <a:cubicBezTo>
                    <a:pt x="137" y="4"/>
                    <a:pt x="137" y="4"/>
                    <a:pt x="125" y="4"/>
                  </a:cubicBezTo>
                  <a:cubicBezTo>
                    <a:pt x="116" y="1"/>
                    <a:pt x="108" y="0"/>
                    <a:pt x="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2"/>
            <p:cNvSpPr/>
            <p:nvPr/>
          </p:nvSpPr>
          <p:spPr>
            <a:xfrm>
              <a:off x="1846186" y="333932"/>
              <a:ext cx="1381069" cy="3730833"/>
            </a:xfrm>
            <a:custGeom>
              <a:avLst/>
              <a:gdLst/>
              <a:ahLst/>
              <a:cxnLst/>
              <a:rect l="l" t="t" r="r" b="b"/>
              <a:pathLst>
                <a:path w="20531" h="58081" extrusionOk="0">
                  <a:moveTo>
                    <a:pt x="19214" y="4159"/>
                  </a:moveTo>
                  <a:cubicBezTo>
                    <a:pt x="19340" y="4159"/>
                    <a:pt x="19463" y="4227"/>
                    <a:pt x="19537" y="4351"/>
                  </a:cubicBezTo>
                  <a:cubicBezTo>
                    <a:pt x="19574" y="4413"/>
                    <a:pt x="19586" y="4475"/>
                    <a:pt x="19586" y="4537"/>
                  </a:cubicBezTo>
                  <a:lnTo>
                    <a:pt x="19586" y="42404"/>
                  </a:lnTo>
                  <a:cubicBezTo>
                    <a:pt x="19586" y="42752"/>
                    <a:pt x="19338" y="42975"/>
                    <a:pt x="19027" y="43162"/>
                  </a:cubicBezTo>
                  <a:lnTo>
                    <a:pt x="1416" y="53333"/>
                  </a:lnTo>
                  <a:cubicBezTo>
                    <a:pt x="1329" y="53378"/>
                    <a:pt x="1247" y="53400"/>
                    <a:pt x="1174" y="53400"/>
                  </a:cubicBezTo>
                  <a:cubicBezTo>
                    <a:pt x="986" y="53400"/>
                    <a:pt x="858" y="53257"/>
                    <a:pt x="858" y="52998"/>
                  </a:cubicBezTo>
                  <a:lnTo>
                    <a:pt x="858" y="15354"/>
                  </a:lnTo>
                  <a:cubicBezTo>
                    <a:pt x="858" y="14957"/>
                    <a:pt x="1081" y="14597"/>
                    <a:pt x="1416" y="14398"/>
                  </a:cubicBezTo>
                  <a:lnTo>
                    <a:pt x="19027" y="4214"/>
                  </a:lnTo>
                  <a:cubicBezTo>
                    <a:pt x="19086" y="4176"/>
                    <a:pt x="19151" y="4159"/>
                    <a:pt x="19214" y="4159"/>
                  </a:cubicBezTo>
                  <a:close/>
                  <a:moveTo>
                    <a:pt x="20174" y="1"/>
                  </a:moveTo>
                  <a:cubicBezTo>
                    <a:pt x="20087" y="1"/>
                    <a:pt x="19989" y="30"/>
                    <a:pt x="19884" y="91"/>
                  </a:cubicBezTo>
                  <a:lnTo>
                    <a:pt x="646" y="11194"/>
                  </a:lnTo>
                  <a:cubicBezTo>
                    <a:pt x="261" y="11442"/>
                    <a:pt x="25" y="11865"/>
                    <a:pt x="1" y="12324"/>
                  </a:cubicBezTo>
                  <a:lnTo>
                    <a:pt x="1" y="57618"/>
                  </a:lnTo>
                  <a:cubicBezTo>
                    <a:pt x="1" y="57909"/>
                    <a:pt x="144" y="58081"/>
                    <a:pt x="357" y="58081"/>
                  </a:cubicBezTo>
                  <a:cubicBezTo>
                    <a:pt x="443" y="58081"/>
                    <a:pt x="542" y="58052"/>
                    <a:pt x="646" y="57990"/>
                  </a:cubicBezTo>
                  <a:lnTo>
                    <a:pt x="19884" y="46887"/>
                  </a:lnTo>
                  <a:cubicBezTo>
                    <a:pt x="20269" y="46639"/>
                    <a:pt x="20505" y="46217"/>
                    <a:pt x="20530" y="45745"/>
                  </a:cubicBezTo>
                  <a:lnTo>
                    <a:pt x="20530" y="464"/>
                  </a:lnTo>
                  <a:cubicBezTo>
                    <a:pt x="20530" y="173"/>
                    <a:pt x="20386" y="1"/>
                    <a:pt x="20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2"/>
            <p:cNvSpPr/>
            <p:nvPr/>
          </p:nvSpPr>
          <p:spPr>
            <a:xfrm>
              <a:off x="1846186" y="333932"/>
              <a:ext cx="1381069" cy="3730833"/>
            </a:xfrm>
            <a:custGeom>
              <a:avLst/>
              <a:gdLst/>
              <a:ahLst/>
              <a:cxnLst/>
              <a:rect l="l" t="t" r="r" b="b"/>
              <a:pathLst>
                <a:path w="20531" h="58081" extrusionOk="0">
                  <a:moveTo>
                    <a:pt x="19214" y="4159"/>
                  </a:moveTo>
                  <a:cubicBezTo>
                    <a:pt x="19340" y="4159"/>
                    <a:pt x="19463" y="4227"/>
                    <a:pt x="19537" y="4351"/>
                  </a:cubicBezTo>
                  <a:cubicBezTo>
                    <a:pt x="19574" y="4413"/>
                    <a:pt x="19586" y="4475"/>
                    <a:pt x="19586" y="4537"/>
                  </a:cubicBezTo>
                  <a:lnTo>
                    <a:pt x="19586" y="42404"/>
                  </a:lnTo>
                  <a:cubicBezTo>
                    <a:pt x="19586" y="42752"/>
                    <a:pt x="19338" y="42975"/>
                    <a:pt x="19027" y="43162"/>
                  </a:cubicBezTo>
                  <a:lnTo>
                    <a:pt x="1416" y="53333"/>
                  </a:lnTo>
                  <a:cubicBezTo>
                    <a:pt x="1329" y="53378"/>
                    <a:pt x="1247" y="53400"/>
                    <a:pt x="1174" y="53400"/>
                  </a:cubicBezTo>
                  <a:cubicBezTo>
                    <a:pt x="986" y="53400"/>
                    <a:pt x="858" y="53257"/>
                    <a:pt x="858" y="52998"/>
                  </a:cubicBezTo>
                  <a:lnTo>
                    <a:pt x="858" y="15354"/>
                  </a:lnTo>
                  <a:cubicBezTo>
                    <a:pt x="858" y="14957"/>
                    <a:pt x="1081" y="14597"/>
                    <a:pt x="1416" y="14398"/>
                  </a:cubicBezTo>
                  <a:lnTo>
                    <a:pt x="19027" y="4214"/>
                  </a:lnTo>
                  <a:cubicBezTo>
                    <a:pt x="19086" y="4176"/>
                    <a:pt x="19151" y="4159"/>
                    <a:pt x="19214" y="4159"/>
                  </a:cubicBezTo>
                  <a:close/>
                  <a:moveTo>
                    <a:pt x="20174" y="1"/>
                  </a:moveTo>
                  <a:cubicBezTo>
                    <a:pt x="20087" y="1"/>
                    <a:pt x="19989" y="30"/>
                    <a:pt x="19884" y="91"/>
                  </a:cubicBezTo>
                  <a:lnTo>
                    <a:pt x="646" y="11194"/>
                  </a:lnTo>
                  <a:cubicBezTo>
                    <a:pt x="261" y="11442"/>
                    <a:pt x="25" y="11865"/>
                    <a:pt x="1" y="12324"/>
                  </a:cubicBezTo>
                  <a:lnTo>
                    <a:pt x="1" y="57618"/>
                  </a:lnTo>
                  <a:cubicBezTo>
                    <a:pt x="1" y="57909"/>
                    <a:pt x="144" y="58081"/>
                    <a:pt x="357" y="58081"/>
                  </a:cubicBezTo>
                  <a:cubicBezTo>
                    <a:pt x="443" y="58081"/>
                    <a:pt x="542" y="58052"/>
                    <a:pt x="646" y="57990"/>
                  </a:cubicBezTo>
                  <a:lnTo>
                    <a:pt x="19884" y="46887"/>
                  </a:lnTo>
                  <a:cubicBezTo>
                    <a:pt x="20269" y="46639"/>
                    <a:pt x="20505" y="46217"/>
                    <a:pt x="20530" y="45745"/>
                  </a:cubicBezTo>
                  <a:lnTo>
                    <a:pt x="20530" y="464"/>
                  </a:lnTo>
                  <a:cubicBezTo>
                    <a:pt x="20530" y="173"/>
                    <a:pt x="20386" y="1"/>
                    <a:pt x="20174" y="1"/>
                  </a:cubicBez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2"/>
            <p:cNvSpPr/>
            <p:nvPr/>
          </p:nvSpPr>
          <p:spPr>
            <a:xfrm>
              <a:off x="1903834" y="601016"/>
              <a:ext cx="1259920" cy="3163124"/>
            </a:xfrm>
            <a:custGeom>
              <a:avLst/>
              <a:gdLst/>
              <a:ahLst/>
              <a:cxnLst/>
              <a:rect l="l" t="t" r="r" b="b"/>
              <a:pathLst>
                <a:path w="18730" h="49243" extrusionOk="0">
                  <a:moveTo>
                    <a:pt x="18357" y="1"/>
                  </a:moveTo>
                  <a:cubicBezTo>
                    <a:pt x="18294" y="1"/>
                    <a:pt x="18229" y="18"/>
                    <a:pt x="18170" y="56"/>
                  </a:cubicBezTo>
                  <a:lnTo>
                    <a:pt x="559" y="10240"/>
                  </a:lnTo>
                  <a:cubicBezTo>
                    <a:pt x="224" y="10439"/>
                    <a:pt x="1" y="10799"/>
                    <a:pt x="1" y="11196"/>
                  </a:cubicBezTo>
                  <a:lnTo>
                    <a:pt x="1" y="48840"/>
                  </a:lnTo>
                  <a:cubicBezTo>
                    <a:pt x="1" y="49099"/>
                    <a:pt x="129" y="49242"/>
                    <a:pt x="317" y="49242"/>
                  </a:cubicBezTo>
                  <a:cubicBezTo>
                    <a:pt x="390" y="49242"/>
                    <a:pt x="472" y="49220"/>
                    <a:pt x="559" y="49175"/>
                  </a:cubicBezTo>
                  <a:lnTo>
                    <a:pt x="18170" y="39004"/>
                  </a:lnTo>
                  <a:cubicBezTo>
                    <a:pt x="18481" y="38817"/>
                    <a:pt x="18729" y="38594"/>
                    <a:pt x="18729" y="38246"/>
                  </a:cubicBezTo>
                  <a:lnTo>
                    <a:pt x="18729" y="379"/>
                  </a:lnTo>
                  <a:cubicBezTo>
                    <a:pt x="18729" y="317"/>
                    <a:pt x="18717" y="255"/>
                    <a:pt x="18680" y="193"/>
                  </a:cubicBezTo>
                  <a:cubicBezTo>
                    <a:pt x="18606" y="69"/>
                    <a:pt x="18483" y="1"/>
                    <a:pt x="183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2"/>
            <p:cNvSpPr/>
            <p:nvPr/>
          </p:nvSpPr>
          <p:spPr>
            <a:xfrm>
              <a:off x="1903834" y="601016"/>
              <a:ext cx="1259920" cy="3163124"/>
            </a:xfrm>
            <a:custGeom>
              <a:avLst/>
              <a:gdLst/>
              <a:ahLst/>
              <a:cxnLst/>
              <a:rect l="l" t="t" r="r" b="b"/>
              <a:pathLst>
                <a:path w="18730" h="49243" extrusionOk="0">
                  <a:moveTo>
                    <a:pt x="18357" y="1"/>
                  </a:moveTo>
                  <a:cubicBezTo>
                    <a:pt x="18294" y="1"/>
                    <a:pt x="18229" y="18"/>
                    <a:pt x="18170" y="56"/>
                  </a:cubicBezTo>
                  <a:lnTo>
                    <a:pt x="559" y="10240"/>
                  </a:lnTo>
                  <a:cubicBezTo>
                    <a:pt x="224" y="10439"/>
                    <a:pt x="1" y="10799"/>
                    <a:pt x="1" y="11196"/>
                  </a:cubicBezTo>
                  <a:lnTo>
                    <a:pt x="1" y="48840"/>
                  </a:lnTo>
                  <a:cubicBezTo>
                    <a:pt x="1" y="49099"/>
                    <a:pt x="129" y="49242"/>
                    <a:pt x="317" y="49242"/>
                  </a:cubicBezTo>
                  <a:cubicBezTo>
                    <a:pt x="390" y="49242"/>
                    <a:pt x="472" y="49220"/>
                    <a:pt x="559" y="49175"/>
                  </a:cubicBezTo>
                  <a:lnTo>
                    <a:pt x="18170" y="39004"/>
                  </a:lnTo>
                  <a:cubicBezTo>
                    <a:pt x="18481" y="38817"/>
                    <a:pt x="18729" y="38594"/>
                    <a:pt x="18729" y="38246"/>
                  </a:cubicBezTo>
                  <a:lnTo>
                    <a:pt x="18729" y="379"/>
                  </a:lnTo>
                  <a:cubicBezTo>
                    <a:pt x="18729" y="317"/>
                    <a:pt x="18717" y="255"/>
                    <a:pt x="18680" y="193"/>
                  </a:cubicBezTo>
                  <a:cubicBezTo>
                    <a:pt x="18606" y="69"/>
                    <a:pt x="18483" y="1"/>
                    <a:pt x="183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2"/>
            <p:cNvSpPr/>
            <p:nvPr/>
          </p:nvSpPr>
          <p:spPr>
            <a:xfrm>
              <a:off x="1904641" y="2421077"/>
              <a:ext cx="1243238" cy="1343025"/>
            </a:xfrm>
            <a:custGeom>
              <a:avLst/>
              <a:gdLst/>
              <a:ahLst/>
              <a:cxnLst/>
              <a:rect l="l" t="t" r="r" b="b"/>
              <a:pathLst>
                <a:path w="18482" h="20908" extrusionOk="0">
                  <a:moveTo>
                    <a:pt x="1" y="0"/>
                  </a:moveTo>
                  <a:lnTo>
                    <a:pt x="1" y="20505"/>
                  </a:lnTo>
                  <a:cubicBezTo>
                    <a:pt x="10" y="20764"/>
                    <a:pt x="141" y="20907"/>
                    <a:pt x="325" y="20907"/>
                  </a:cubicBezTo>
                  <a:cubicBezTo>
                    <a:pt x="396" y="20907"/>
                    <a:pt x="476" y="20885"/>
                    <a:pt x="560" y="20840"/>
                  </a:cubicBezTo>
                  <a:lnTo>
                    <a:pt x="18158" y="10669"/>
                  </a:lnTo>
                  <a:cubicBezTo>
                    <a:pt x="18283" y="10607"/>
                    <a:pt x="18394" y="10507"/>
                    <a:pt x="18481" y="10420"/>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2"/>
            <p:cNvSpPr/>
            <p:nvPr/>
          </p:nvSpPr>
          <p:spPr>
            <a:xfrm>
              <a:off x="1904641" y="2421077"/>
              <a:ext cx="1243238" cy="1343025"/>
            </a:xfrm>
            <a:custGeom>
              <a:avLst/>
              <a:gdLst/>
              <a:ahLst/>
              <a:cxnLst/>
              <a:rect l="l" t="t" r="r" b="b"/>
              <a:pathLst>
                <a:path w="18482" h="20908" extrusionOk="0">
                  <a:moveTo>
                    <a:pt x="1" y="0"/>
                  </a:moveTo>
                  <a:lnTo>
                    <a:pt x="1" y="20505"/>
                  </a:lnTo>
                  <a:cubicBezTo>
                    <a:pt x="10" y="20764"/>
                    <a:pt x="141" y="20907"/>
                    <a:pt x="325" y="20907"/>
                  </a:cubicBezTo>
                  <a:cubicBezTo>
                    <a:pt x="396" y="20907"/>
                    <a:pt x="476" y="20885"/>
                    <a:pt x="560" y="20840"/>
                  </a:cubicBezTo>
                  <a:lnTo>
                    <a:pt x="18158" y="10669"/>
                  </a:lnTo>
                  <a:cubicBezTo>
                    <a:pt x="18283" y="10607"/>
                    <a:pt x="18394" y="10507"/>
                    <a:pt x="18481" y="10420"/>
                  </a:cubicBez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2"/>
            <p:cNvSpPr/>
            <p:nvPr/>
          </p:nvSpPr>
          <p:spPr>
            <a:xfrm>
              <a:off x="1905515" y="637308"/>
              <a:ext cx="1162988" cy="3047501"/>
            </a:xfrm>
            <a:custGeom>
              <a:avLst/>
              <a:gdLst/>
              <a:ahLst/>
              <a:cxnLst/>
              <a:rect l="l" t="t" r="r" b="b"/>
              <a:pathLst>
                <a:path w="17289" h="47443" extrusionOk="0">
                  <a:moveTo>
                    <a:pt x="17288" y="0"/>
                  </a:moveTo>
                  <a:lnTo>
                    <a:pt x="559" y="9675"/>
                  </a:lnTo>
                  <a:cubicBezTo>
                    <a:pt x="212" y="9874"/>
                    <a:pt x="0" y="10234"/>
                    <a:pt x="0" y="10631"/>
                  </a:cubicBezTo>
                  <a:lnTo>
                    <a:pt x="0" y="47443"/>
                  </a:lnTo>
                  <a:lnTo>
                    <a:pt x="16730" y="37768"/>
                  </a:lnTo>
                  <a:cubicBezTo>
                    <a:pt x="17040" y="37594"/>
                    <a:pt x="17288" y="37371"/>
                    <a:pt x="17288" y="37023"/>
                  </a:cubicBezTo>
                  <a:lnTo>
                    <a:pt x="172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2"/>
            <p:cNvSpPr/>
            <p:nvPr/>
          </p:nvSpPr>
          <p:spPr>
            <a:xfrm>
              <a:off x="1708357" y="1009028"/>
              <a:ext cx="176308" cy="3060220"/>
            </a:xfrm>
            <a:custGeom>
              <a:avLst/>
              <a:gdLst/>
              <a:ahLst/>
              <a:cxnLst/>
              <a:rect l="l" t="t" r="r" b="b"/>
              <a:pathLst>
                <a:path w="2621" h="47641" extrusionOk="0">
                  <a:moveTo>
                    <a:pt x="2621" y="47518"/>
                  </a:moveTo>
                  <a:cubicBezTo>
                    <a:pt x="2614" y="47521"/>
                    <a:pt x="2607" y="47524"/>
                    <a:pt x="2601" y="47527"/>
                  </a:cubicBezTo>
                  <a:lnTo>
                    <a:pt x="2601" y="47527"/>
                  </a:lnTo>
                  <a:cubicBezTo>
                    <a:pt x="2607" y="47524"/>
                    <a:pt x="2614" y="47521"/>
                    <a:pt x="2621" y="47518"/>
                  </a:cubicBezTo>
                  <a:close/>
                  <a:moveTo>
                    <a:pt x="187" y="1"/>
                  </a:moveTo>
                  <a:cubicBezTo>
                    <a:pt x="149" y="51"/>
                    <a:pt x="125" y="113"/>
                    <a:pt x="100" y="162"/>
                  </a:cubicBezTo>
                  <a:cubicBezTo>
                    <a:pt x="38" y="299"/>
                    <a:pt x="0" y="473"/>
                    <a:pt x="0" y="634"/>
                  </a:cubicBezTo>
                  <a:lnTo>
                    <a:pt x="0" y="45928"/>
                  </a:lnTo>
                  <a:cubicBezTo>
                    <a:pt x="25" y="46388"/>
                    <a:pt x="261" y="46810"/>
                    <a:pt x="646" y="47058"/>
                  </a:cubicBezTo>
                  <a:lnTo>
                    <a:pt x="1391" y="47493"/>
                  </a:lnTo>
                  <a:cubicBezTo>
                    <a:pt x="1594" y="47591"/>
                    <a:pt x="1817" y="47641"/>
                    <a:pt x="2039" y="47641"/>
                  </a:cubicBezTo>
                  <a:cubicBezTo>
                    <a:pt x="2232" y="47641"/>
                    <a:pt x="2424" y="47603"/>
                    <a:pt x="2601" y="47527"/>
                  </a:cubicBezTo>
                  <a:lnTo>
                    <a:pt x="2601" y="47527"/>
                  </a:lnTo>
                  <a:cubicBezTo>
                    <a:pt x="2532" y="47555"/>
                    <a:pt x="2467" y="47569"/>
                    <a:pt x="2407" y="47569"/>
                  </a:cubicBezTo>
                  <a:cubicBezTo>
                    <a:pt x="2191" y="47569"/>
                    <a:pt x="2040" y="47393"/>
                    <a:pt x="2050" y="47108"/>
                  </a:cubicBezTo>
                  <a:lnTo>
                    <a:pt x="2050" y="1814"/>
                  </a:lnTo>
                  <a:cubicBezTo>
                    <a:pt x="2050" y="1678"/>
                    <a:pt x="2074" y="1541"/>
                    <a:pt x="2124" y="1417"/>
                  </a:cubicBezTo>
                  <a:cubicBezTo>
                    <a:pt x="2149" y="1342"/>
                    <a:pt x="2186" y="1255"/>
                    <a:pt x="2236" y="1181"/>
                  </a:cubicBezTo>
                  <a:lnTo>
                    <a:pt x="1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2"/>
            <p:cNvSpPr/>
            <p:nvPr/>
          </p:nvSpPr>
          <p:spPr>
            <a:xfrm>
              <a:off x="1708357" y="1009028"/>
              <a:ext cx="176308" cy="3060220"/>
            </a:xfrm>
            <a:custGeom>
              <a:avLst/>
              <a:gdLst/>
              <a:ahLst/>
              <a:cxnLst/>
              <a:rect l="l" t="t" r="r" b="b"/>
              <a:pathLst>
                <a:path w="2621" h="47641" extrusionOk="0">
                  <a:moveTo>
                    <a:pt x="2621" y="47518"/>
                  </a:moveTo>
                  <a:cubicBezTo>
                    <a:pt x="2614" y="47521"/>
                    <a:pt x="2607" y="47524"/>
                    <a:pt x="2601" y="47527"/>
                  </a:cubicBezTo>
                  <a:lnTo>
                    <a:pt x="2601" y="47527"/>
                  </a:lnTo>
                  <a:cubicBezTo>
                    <a:pt x="2607" y="47524"/>
                    <a:pt x="2614" y="47521"/>
                    <a:pt x="2621" y="47518"/>
                  </a:cubicBezTo>
                  <a:close/>
                  <a:moveTo>
                    <a:pt x="187" y="1"/>
                  </a:moveTo>
                  <a:cubicBezTo>
                    <a:pt x="149" y="51"/>
                    <a:pt x="125" y="113"/>
                    <a:pt x="100" y="162"/>
                  </a:cubicBezTo>
                  <a:cubicBezTo>
                    <a:pt x="38" y="299"/>
                    <a:pt x="0" y="473"/>
                    <a:pt x="0" y="634"/>
                  </a:cubicBezTo>
                  <a:lnTo>
                    <a:pt x="0" y="45928"/>
                  </a:lnTo>
                  <a:cubicBezTo>
                    <a:pt x="25" y="46388"/>
                    <a:pt x="261" y="46810"/>
                    <a:pt x="646" y="47058"/>
                  </a:cubicBezTo>
                  <a:lnTo>
                    <a:pt x="1391" y="47493"/>
                  </a:lnTo>
                  <a:cubicBezTo>
                    <a:pt x="1594" y="47591"/>
                    <a:pt x="1817" y="47641"/>
                    <a:pt x="2039" y="47641"/>
                  </a:cubicBezTo>
                  <a:cubicBezTo>
                    <a:pt x="2232" y="47641"/>
                    <a:pt x="2424" y="47603"/>
                    <a:pt x="2601" y="47527"/>
                  </a:cubicBezTo>
                  <a:lnTo>
                    <a:pt x="2601" y="47527"/>
                  </a:lnTo>
                  <a:cubicBezTo>
                    <a:pt x="2532" y="47555"/>
                    <a:pt x="2467" y="47569"/>
                    <a:pt x="2407" y="47569"/>
                  </a:cubicBezTo>
                  <a:cubicBezTo>
                    <a:pt x="2191" y="47569"/>
                    <a:pt x="2040" y="47393"/>
                    <a:pt x="2050" y="47108"/>
                  </a:cubicBezTo>
                  <a:lnTo>
                    <a:pt x="2050" y="1814"/>
                  </a:lnTo>
                  <a:cubicBezTo>
                    <a:pt x="2050" y="1678"/>
                    <a:pt x="2074" y="1541"/>
                    <a:pt x="2124" y="1417"/>
                  </a:cubicBezTo>
                  <a:cubicBezTo>
                    <a:pt x="2149" y="1342"/>
                    <a:pt x="2186" y="1255"/>
                    <a:pt x="2236" y="1181"/>
                  </a:cubicBezTo>
                  <a:lnTo>
                    <a:pt x="1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2"/>
            <p:cNvSpPr/>
            <p:nvPr/>
          </p:nvSpPr>
          <p:spPr>
            <a:xfrm>
              <a:off x="2466923" y="3474894"/>
              <a:ext cx="140387" cy="181978"/>
            </a:xfrm>
            <a:custGeom>
              <a:avLst/>
              <a:gdLst/>
              <a:ahLst/>
              <a:cxnLst/>
              <a:rect l="l" t="t" r="r" b="b"/>
              <a:pathLst>
                <a:path w="2087" h="2833" extrusionOk="0">
                  <a:moveTo>
                    <a:pt x="1615" y="0"/>
                  </a:moveTo>
                  <a:cubicBezTo>
                    <a:pt x="1453" y="25"/>
                    <a:pt x="1292" y="63"/>
                    <a:pt x="1168" y="162"/>
                  </a:cubicBezTo>
                  <a:cubicBezTo>
                    <a:pt x="534" y="522"/>
                    <a:pt x="0" y="1429"/>
                    <a:pt x="0" y="2161"/>
                  </a:cubicBezTo>
                  <a:cubicBezTo>
                    <a:pt x="0" y="2360"/>
                    <a:pt x="50" y="2832"/>
                    <a:pt x="472" y="2832"/>
                  </a:cubicBezTo>
                  <a:cubicBezTo>
                    <a:pt x="621" y="2832"/>
                    <a:pt x="783" y="2770"/>
                    <a:pt x="919" y="2695"/>
                  </a:cubicBezTo>
                  <a:cubicBezTo>
                    <a:pt x="1553" y="2323"/>
                    <a:pt x="2087" y="1404"/>
                    <a:pt x="2087" y="671"/>
                  </a:cubicBezTo>
                  <a:cubicBezTo>
                    <a:pt x="2087" y="472"/>
                    <a:pt x="2037" y="0"/>
                    <a:pt x="1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2"/>
            <p:cNvSpPr/>
            <p:nvPr/>
          </p:nvSpPr>
          <p:spPr>
            <a:xfrm>
              <a:off x="2515355" y="739953"/>
              <a:ext cx="42715" cy="52801"/>
            </a:xfrm>
            <a:custGeom>
              <a:avLst/>
              <a:gdLst/>
              <a:ahLst/>
              <a:cxnLst/>
              <a:rect l="l" t="t" r="r" b="b"/>
              <a:pathLst>
                <a:path w="635" h="822" extrusionOk="0">
                  <a:moveTo>
                    <a:pt x="450" y="1"/>
                  </a:moveTo>
                  <a:cubicBezTo>
                    <a:pt x="407" y="1"/>
                    <a:pt x="360" y="14"/>
                    <a:pt x="311" y="42"/>
                  </a:cubicBezTo>
                  <a:cubicBezTo>
                    <a:pt x="125" y="166"/>
                    <a:pt x="1" y="377"/>
                    <a:pt x="1" y="588"/>
                  </a:cubicBezTo>
                  <a:cubicBezTo>
                    <a:pt x="1" y="730"/>
                    <a:pt x="70" y="821"/>
                    <a:pt x="173" y="821"/>
                  </a:cubicBezTo>
                  <a:cubicBezTo>
                    <a:pt x="215" y="821"/>
                    <a:pt x="261" y="807"/>
                    <a:pt x="311" y="775"/>
                  </a:cubicBezTo>
                  <a:cubicBezTo>
                    <a:pt x="510" y="663"/>
                    <a:pt x="622" y="452"/>
                    <a:pt x="634" y="228"/>
                  </a:cubicBezTo>
                  <a:cubicBezTo>
                    <a:pt x="634" y="86"/>
                    <a:pt x="557" y="1"/>
                    <a:pt x="450"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2"/>
            <p:cNvSpPr/>
            <p:nvPr/>
          </p:nvSpPr>
          <p:spPr>
            <a:xfrm>
              <a:off x="2379207" y="912870"/>
              <a:ext cx="37670" cy="48048"/>
            </a:xfrm>
            <a:custGeom>
              <a:avLst/>
              <a:gdLst/>
              <a:ahLst/>
              <a:cxnLst/>
              <a:rect l="l" t="t" r="r" b="b"/>
              <a:pathLst>
                <a:path w="560" h="748" extrusionOk="0">
                  <a:moveTo>
                    <a:pt x="411" y="1"/>
                  </a:moveTo>
                  <a:cubicBezTo>
                    <a:pt x="374" y="1"/>
                    <a:pt x="331" y="15"/>
                    <a:pt x="286" y="45"/>
                  </a:cubicBezTo>
                  <a:cubicBezTo>
                    <a:pt x="112" y="144"/>
                    <a:pt x="0" y="330"/>
                    <a:pt x="0" y="554"/>
                  </a:cubicBezTo>
                  <a:cubicBezTo>
                    <a:pt x="0" y="675"/>
                    <a:pt x="60" y="748"/>
                    <a:pt x="151" y="748"/>
                  </a:cubicBezTo>
                  <a:cubicBezTo>
                    <a:pt x="191" y="748"/>
                    <a:pt x="237" y="733"/>
                    <a:pt x="286" y="703"/>
                  </a:cubicBezTo>
                  <a:cubicBezTo>
                    <a:pt x="460" y="604"/>
                    <a:pt x="547" y="417"/>
                    <a:pt x="559" y="206"/>
                  </a:cubicBezTo>
                  <a:cubicBezTo>
                    <a:pt x="559" y="76"/>
                    <a:pt x="499" y="1"/>
                    <a:pt x="411"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2"/>
            <p:cNvSpPr/>
            <p:nvPr/>
          </p:nvSpPr>
          <p:spPr>
            <a:xfrm>
              <a:off x="2440151" y="759737"/>
              <a:ext cx="254069" cy="165469"/>
            </a:xfrm>
            <a:custGeom>
              <a:avLst/>
              <a:gdLst/>
              <a:ahLst/>
              <a:cxnLst/>
              <a:rect l="l" t="t" r="r" b="b"/>
              <a:pathLst>
                <a:path w="3777" h="2576" extrusionOk="0">
                  <a:moveTo>
                    <a:pt x="3605" y="0"/>
                  </a:moveTo>
                  <a:cubicBezTo>
                    <a:pt x="3562" y="0"/>
                    <a:pt x="3515" y="14"/>
                    <a:pt x="3466" y="44"/>
                  </a:cubicBezTo>
                  <a:lnTo>
                    <a:pt x="311" y="1870"/>
                  </a:lnTo>
                  <a:cubicBezTo>
                    <a:pt x="138" y="1969"/>
                    <a:pt x="13" y="2180"/>
                    <a:pt x="1" y="2379"/>
                  </a:cubicBezTo>
                  <a:cubicBezTo>
                    <a:pt x="1" y="2506"/>
                    <a:pt x="64" y="2575"/>
                    <a:pt x="159" y="2575"/>
                  </a:cubicBezTo>
                  <a:cubicBezTo>
                    <a:pt x="204" y="2575"/>
                    <a:pt x="256" y="2560"/>
                    <a:pt x="311" y="2528"/>
                  </a:cubicBezTo>
                  <a:lnTo>
                    <a:pt x="3466" y="715"/>
                  </a:lnTo>
                  <a:cubicBezTo>
                    <a:pt x="3652" y="603"/>
                    <a:pt x="3752" y="417"/>
                    <a:pt x="3776" y="206"/>
                  </a:cubicBezTo>
                  <a:cubicBezTo>
                    <a:pt x="3776" y="76"/>
                    <a:pt x="3704" y="0"/>
                    <a:pt x="3605"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2"/>
            <p:cNvSpPr/>
            <p:nvPr/>
          </p:nvSpPr>
          <p:spPr>
            <a:xfrm>
              <a:off x="1720061" y="253576"/>
              <a:ext cx="1506321" cy="828953"/>
            </a:xfrm>
            <a:custGeom>
              <a:avLst/>
              <a:gdLst/>
              <a:ahLst/>
              <a:cxnLst/>
              <a:rect l="l" t="t" r="r" b="b"/>
              <a:pathLst>
                <a:path w="22393" h="12905" extrusionOk="0">
                  <a:moveTo>
                    <a:pt x="20353" y="1"/>
                  </a:moveTo>
                  <a:cubicBezTo>
                    <a:pt x="20129" y="1"/>
                    <a:pt x="19909" y="50"/>
                    <a:pt x="19710" y="150"/>
                  </a:cubicBezTo>
                  <a:lnTo>
                    <a:pt x="472" y="11253"/>
                  </a:lnTo>
                  <a:cubicBezTo>
                    <a:pt x="273" y="11377"/>
                    <a:pt x="112" y="11526"/>
                    <a:pt x="0" y="11737"/>
                  </a:cubicBezTo>
                  <a:lnTo>
                    <a:pt x="2049" y="12904"/>
                  </a:lnTo>
                  <a:cubicBezTo>
                    <a:pt x="2161" y="12706"/>
                    <a:pt x="2323" y="12557"/>
                    <a:pt x="2521" y="12433"/>
                  </a:cubicBezTo>
                  <a:lnTo>
                    <a:pt x="21759" y="1330"/>
                  </a:lnTo>
                  <a:cubicBezTo>
                    <a:pt x="21861" y="1271"/>
                    <a:pt x="21956" y="1243"/>
                    <a:pt x="22040" y="1243"/>
                  </a:cubicBezTo>
                  <a:cubicBezTo>
                    <a:pt x="22225" y="1243"/>
                    <a:pt x="22359" y="1377"/>
                    <a:pt x="22393" y="1615"/>
                  </a:cubicBezTo>
                  <a:cubicBezTo>
                    <a:pt x="22343" y="1193"/>
                    <a:pt x="22120" y="820"/>
                    <a:pt x="21759" y="584"/>
                  </a:cubicBezTo>
                  <a:lnTo>
                    <a:pt x="21014" y="150"/>
                  </a:lnTo>
                  <a:cubicBezTo>
                    <a:pt x="20803" y="50"/>
                    <a:pt x="20576" y="1"/>
                    <a:pt x="20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2"/>
            <p:cNvSpPr/>
            <p:nvPr/>
          </p:nvSpPr>
          <p:spPr>
            <a:xfrm>
              <a:off x="1720061" y="253576"/>
              <a:ext cx="1506321" cy="828953"/>
            </a:xfrm>
            <a:custGeom>
              <a:avLst/>
              <a:gdLst/>
              <a:ahLst/>
              <a:cxnLst/>
              <a:rect l="l" t="t" r="r" b="b"/>
              <a:pathLst>
                <a:path w="22393" h="12905" extrusionOk="0">
                  <a:moveTo>
                    <a:pt x="20353" y="1"/>
                  </a:moveTo>
                  <a:cubicBezTo>
                    <a:pt x="20129" y="1"/>
                    <a:pt x="19909" y="50"/>
                    <a:pt x="19710" y="150"/>
                  </a:cubicBezTo>
                  <a:lnTo>
                    <a:pt x="472" y="11253"/>
                  </a:lnTo>
                  <a:cubicBezTo>
                    <a:pt x="273" y="11377"/>
                    <a:pt x="112" y="11526"/>
                    <a:pt x="0" y="11737"/>
                  </a:cubicBezTo>
                  <a:lnTo>
                    <a:pt x="2049" y="12904"/>
                  </a:lnTo>
                  <a:cubicBezTo>
                    <a:pt x="2161" y="12706"/>
                    <a:pt x="2323" y="12557"/>
                    <a:pt x="2521" y="12433"/>
                  </a:cubicBezTo>
                  <a:lnTo>
                    <a:pt x="21759" y="1330"/>
                  </a:lnTo>
                  <a:cubicBezTo>
                    <a:pt x="21861" y="1271"/>
                    <a:pt x="21956" y="1243"/>
                    <a:pt x="22040" y="1243"/>
                  </a:cubicBezTo>
                  <a:cubicBezTo>
                    <a:pt x="22225" y="1243"/>
                    <a:pt x="22359" y="1377"/>
                    <a:pt x="22393" y="1615"/>
                  </a:cubicBezTo>
                  <a:cubicBezTo>
                    <a:pt x="22343" y="1193"/>
                    <a:pt x="22120" y="820"/>
                    <a:pt x="21759" y="584"/>
                  </a:cubicBezTo>
                  <a:lnTo>
                    <a:pt x="21014" y="150"/>
                  </a:lnTo>
                  <a:cubicBezTo>
                    <a:pt x="20803" y="50"/>
                    <a:pt x="20576" y="1"/>
                    <a:pt x="203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2"/>
            <p:cNvSpPr/>
            <p:nvPr/>
          </p:nvSpPr>
          <p:spPr>
            <a:xfrm>
              <a:off x="2834468" y="321471"/>
              <a:ext cx="200592" cy="129947"/>
            </a:xfrm>
            <a:custGeom>
              <a:avLst/>
              <a:gdLst/>
              <a:ahLst/>
              <a:cxnLst/>
              <a:rect l="l" t="t" r="r" b="b"/>
              <a:pathLst>
                <a:path w="2982" h="2023" extrusionOk="0">
                  <a:moveTo>
                    <a:pt x="2544" y="1"/>
                  </a:moveTo>
                  <a:cubicBezTo>
                    <a:pt x="2429" y="1"/>
                    <a:pt x="2314" y="29"/>
                    <a:pt x="2212" y="86"/>
                  </a:cubicBezTo>
                  <a:lnTo>
                    <a:pt x="150" y="1279"/>
                  </a:lnTo>
                  <a:cubicBezTo>
                    <a:pt x="63" y="1328"/>
                    <a:pt x="26" y="1390"/>
                    <a:pt x="1" y="1490"/>
                  </a:cubicBezTo>
                  <a:lnTo>
                    <a:pt x="1" y="1763"/>
                  </a:lnTo>
                  <a:cubicBezTo>
                    <a:pt x="1" y="1862"/>
                    <a:pt x="51" y="1924"/>
                    <a:pt x="125" y="1949"/>
                  </a:cubicBezTo>
                  <a:cubicBezTo>
                    <a:pt x="228" y="1997"/>
                    <a:pt x="339" y="2022"/>
                    <a:pt x="449" y="2022"/>
                  </a:cubicBezTo>
                  <a:cubicBezTo>
                    <a:pt x="566" y="2022"/>
                    <a:pt x="681" y="1994"/>
                    <a:pt x="783" y="1937"/>
                  </a:cubicBezTo>
                  <a:lnTo>
                    <a:pt x="2845" y="720"/>
                  </a:lnTo>
                  <a:cubicBezTo>
                    <a:pt x="2920" y="682"/>
                    <a:pt x="2969" y="620"/>
                    <a:pt x="2982" y="521"/>
                  </a:cubicBezTo>
                  <a:lnTo>
                    <a:pt x="2982" y="248"/>
                  </a:lnTo>
                  <a:cubicBezTo>
                    <a:pt x="2969" y="161"/>
                    <a:pt x="2920" y="99"/>
                    <a:pt x="2857" y="74"/>
                  </a:cubicBezTo>
                  <a:cubicBezTo>
                    <a:pt x="2761" y="26"/>
                    <a:pt x="2653" y="1"/>
                    <a:pt x="2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2"/>
            <p:cNvSpPr/>
            <p:nvPr/>
          </p:nvSpPr>
          <p:spPr>
            <a:xfrm>
              <a:off x="2834468" y="321471"/>
              <a:ext cx="200592" cy="129947"/>
            </a:xfrm>
            <a:custGeom>
              <a:avLst/>
              <a:gdLst/>
              <a:ahLst/>
              <a:cxnLst/>
              <a:rect l="l" t="t" r="r" b="b"/>
              <a:pathLst>
                <a:path w="2982" h="2023" extrusionOk="0">
                  <a:moveTo>
                    <a:pt x="2544" y="1"/>
                  </a:moveTo>
                  <a:cubicBezTo>
                    <a:pt x="2429" y="1"/>
                    <a:pt x="2314" y="29"/>
                    <a:pt x="2212" y="86"/>
                  </a:cubicBezTo>
                  <a:lnTo>
                    <a:pt x="150" y="1279"/>
                  </a:lnTo>
                  <a:cubicBezTo>
                    <a:pt x="63" y="1328"/>
                    <a:pt x="26" y="1390"/>
                    <a:pt x="1" y="1490"/>
                  </a:cubicBezTo>
                  <a:lnTo>
                    <a:pt x="1" y="1763"/>
                  </a:lnTo>
                  <a:cubicBezTo>
                    <a:pt x="1" y="1862"/>
                    <a:pt x="51" y="1924"/>
                    <a:pt x="125" y="1949"/>
                  </a:cubicBezTo>
                  <a:cubicBezTo>
                    <a:pt x="228" y="1997"/>
                    <a:pt x="339" y="2022"/>
                    <a:pt x="449" y="2022"/>
                  </a:cubicBezTo>
                  <a:cubicBezTo>
                    <a:pt x="566" y="2022"/>
                    <a:pt x="681" y="1994"/>
                    <a:pt x="783" y="1937"/>
                  </a:cubicBezTo>
                  <a:lnTo>
                    <a:pt x="2845" y="720"/>
                  </a:lnTo>
                  <a:cubicBezTo>
                    <a:pt x="2920" y="682"/>
                    <a:pt x="2969" y="620"/>
                    <a:pt x="2982" y="521"/>
                  </a:cubicBezTo>
                  <a:lnTo>
                    <a:pt x="2982" y="248"/>
                  </a:lnTo>
                  <a:cubicBezTo>
                    <a:pt x="2969" y="161"/>
                    <a:pt x="2920" y="99"/>
                    <a:pt x="2857" y="74"/>
                  </a:cubicBezTo>
                  <a:cubicBezTo>
                    <a:pt x="2761" y="26"/>
                    <a:pt x="2653" y="1"/>
                    <a:pt x="25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2"/>
            <p:cNvSpPr/>
            <p:nvPr/>
          </p:nvSpPr>
          <p:spPr>
            <a:xfrm>
              <a:off x="2830298" y="322884"/>
              <a:ext cx="208933" cy="110613"/>
            </a:xfrm>
            <a:custGeom>
              <a:avLst/>
              <a:gdLst/>
              <a:ahLst/>
              <a:cxnLst/>
              <a:rect l="l" t="t" r="r" b="b"/>
              <a:pathLst>
                <a:path w="3106" h="1722" extrusionOk="0">
                  <a:moveTo>
                    <a:pt x="2608" y="1"/>
                  </a:moveTo>
                  <a:cubicBezTo>
                    <a:pt x="2492" y="1"/>
                    <a:pt x="2376" y="25"/>
                    <a:pt x="2274" y="77"/>
                  </a:cubicBezTo>
                  <a:lnTo>
                    <a:pt x="212" y="1281"/>
                  </a:lnTo>
                  <a:cubicBezTo>
                    <a:pt x="26" y="1381"/>
                    <a:pt x="1" y="1555"/>
                    <a:pt x="187" y="1654"/>
                  </a:cubicBezTo>
                  <a:cubicBezTo>
                    <a:pt x="289" y="1699"/>
                    <a:pt x="394" y="1721"/>
                    <a:pt x="496" y="1721"/>
                  </a:cubicBezTo>
                  <a:cubicBezTo>
                    <a:pt x="618" y="1721"/>
                    <a:pt x="737" y="1690"/>
                    <a:pt x="845" y="1629"/>
                  </a:cubicBezTo>
                  <a:lnTo>
                    <a:pt x="2907" y="437"/>
                  </a:lnTo>
                  <a:cubicBezTo>
                    <a:pt x="3093" y="325"/>
                    <a:pt x="3106" y="164"/>
                    <a:pt x="2919" y="64"/>
                  </a:cubicBezTo>
                  <a:cubicBezTo>
                    <a:pt x="2823" y="22"/>
                    <a:pt x="2716" y="1"/>
                    <a:pt x="2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2"/>
            <p:cNvSpPr/>
            <p:nvPr/>
          </p:nvSpPr>
          <p:spPr>
            <a:xfrm>
              <a:off x="2830298" y="322884"/>
              <a:ext cx="208933" cy="110613"/>
            </a:xfrm>
            <a:custGeom>
              <a:avLst/>
              <a:gdLst/>
              <a:ahLst/>
              <a:cxnLst/>
              <a:rect l="l" t="t" r="r" b="b"/>
              <a:pathLst>
                <a:path w="3106" h="1722" extrusionOk="0">
                  <a:moveTo>
                    <a:pt x="2608" y="1"/>
                  </a:moveTo>
                  <a:cubicBezTo>
                    <a:pt x="2492" y="1"/>
                    <a:pt x="2376" y="25"/>
                    <a:pt x="2274" y="77"/>
                  </a:cubicBezTo>
                  <a:lnTo>
                    <a:pt x="212" y="1281"/>
                  </a:lnTo>
                  <a:cubicBezTo>
                    <a:pt x="26" y="1381"/>
                    <a:pt x="1" y="1555"/>
                    <a:pt x="187" y="1654"/>
                  </a:cubicBezTo>
                  <a:cubicBezTo>
                    <a:pt x="289" y="1699"/>
                    <a:pt x="394" y="1721"/>
                    <a:pt x="496" y="1721"/>
                  </a:cubicBezTo>
                  <a:cubicBezTo>
                    <a:pt x="618" y="1721"/>
                    <a:pt x="737" y="1690"/>
                    <a:pt x="845" y="1629"/>
                  </a:cubicBezTo>
                  <a:lnTo>
                    <a:pt x="2907" y="437"/>
                  </a:lnTo>
                  <a:cubicBezTo>
                    <a:pt x="3093" y="325"/>
                    <a:pt x="3106" y="164"/>
                    <a:pt x="2919" y="64"/>
                  </a:cubicBezTo>
                  <a:cubicBezTo>
                    <a:pt x="2823" y="22"/>
                    <a:pt x="2716" y="1"/>
                    <a:pt x="26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2"/>
            <p:cNvSpPr/>
            <p:nvPr/>
          </p:nvSpPr>
          <p:spPr>
            <a:xfrm>
              <a:off x="1735936" y="1448515"/>
              <a:ext cx="60204" cy="387979"/>
            </a:xfrm>
            <a:custGeom>
              <a:avLst/>
              <a:gdLst/>
              <a:ahLst/>
              <a:cxnLst/>
              <a:rect l="l" t="t" r="r" b="b"/>
              <a:pathLst>
                <a:path w="895" h="6040" extrusionOk="0">
                  <a:moveTo>
                    <a:pt x="450" y="0"/>
                  </a:moveTo>
                  <a:cubicBezTo>
                    <a:pt x="417" y="0"/>
                    <a:pt x="383" y="10"/>
                    <a:pt x="348" y="27"/>
                  </a:cubicBezTo>
                  <a:cubicBezTo>
                    <a:pt x="311" y="39"/>
                    <a:pt x="149" y="126"/>
                    <a:pt x="112" y="163"/>
                  </a:cubicBezTo>
                  <a:cubicBezTo>
                    <a:pt x="37" y="213"/>
                    <a:pt x="0" y="300"/>
                    <a:pt x="25" y="375"/>
                  </a:cubicBezTo>
                  <a:lnTo>
                    <a:pt x="25" y="5429"/>
                  </a:lnTo>
                  <a:cubicBezTo>
                    <a:pt x="25" y="5653"/>
                    <a:pt x="149" y="5864"/>
                    <a:pt x="336" y="6001"/>
                  </a:cubicBezTo>
                  <a:cubicBezTo>
                    <a:pt x="369" y="6027"/>
                    <a:pt x="406" y="6040"/>
                    <a:pt x="442" y="6040"/>
                  </a:cubicBezTo>
                  <a:cubicBezTo>
                    <a:pt x="474" y="6040"/>
                    <a:pt x="505" y="6030"/>
                    <a:pt x="534" y="6013"/>
                  </a:cubicBezTo>
                  <a:cubicBezTo>
                    <a:pt x="584" y="6001"/>
                    <a:pt x="733" y="5901"/>
                    <a:pt x="783" y="5876"/>
                  </a:cubicBezTo>
                  <a:cubicBezTo>
                    <a:pt x="845" y="5827"/>
                    <a:pt x="894" y="5740"/>
                    <a:pt x="870" y="5653"/>
                  </a:cubicBezTo>
                  <a:lnTo>
                    <a:pt x="870" y="611"/>
                  </a:lnTo>
                  <a:cubicBezTo>
                    <a:pt x="870" y="375"/>
                    <a:pt x="745" y="176"/>
                    <a:pt x="559" y="39"/>
                  </a:cubicBezTo>
                  <a:cubicBezTo>
                    <a:pt x="526" y="13"/>
                    <a:pt x="489" y="0"/>
                    <a:pt x="4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2"/>
            <p:cNvSpPr/>
            <p:nvPr/>
          </p:nvSpPr>
          <p:spPr>
            <a:xfrm>
              <a:off x="1735936" y="1448515"/>
              <a:ext cx="60204" cy="387979"/>
            </a:xfrm>
            <a:custGeom>
              <a:avLst/>
              <a:gdLst/>
              <a:ahLst/>
              <a:cxnLst/>
              <a:rect l="l" t="t" r="r" b="b"/>
              <a:pathLst>
                <a:path w="895" h="6040" extrusionOk="0">
                  <a:moveTo>
                    <a:pt x="450" y="0"/>
                  </a:moveTo>
                  <a:cubicBezTo>
                    <a:pt x="417" y="0"/>
                    <a:pt x="383" y="10"/>
                    <a:pt x="348" y="27"/>
                  </a:cubicBezTo>
                  <a:cubicBezTo>
                    <a:pt x="311" y="39"/>
                    <a:pt x="149" y="126"/>
                    <a:pt x="112" y="163"/>
                  </a:cubicBezTo>
                  <a:cubicBezTo>
                    <a:pt x="37" y="213"/>
                    <a:pt x="0" y="300"/>
                    <a:pt x="25" y="375"/>
                  </a:cubicBezTo>
                  <a:lnTo>
                    <a:pt x="25" y="5429"/>
                  </a:lnTo>
                  <a:cubicBezTo>
                    <a:pt x="25" y="5653"/>
                    <a:pt x="149" y="5864"/>
                    <a:pt x="336" y="6001"/>
                  </a:cubicBezTo>
                  <a:cubicBezTo>
                    <a:pt x="369" y="6027"/>
                    <a:pt x="406" y="6040"/>
                    <a:pt x="442" y="6040"/>
                  </a:cubicBezTo>
                  <a:cubicBezTo>
                    <a:pt x="474" y="6040"/>
                    <a:pt x="505" y="6030"/>
                    <a:pt x="534" y="6013"/>
                  </a:cubicBezTo>
                  <a:cubicBezTo>
                    <a:pt x="584" y="6001"/>
                    <a:pt x="733" y="5901"/>
                    <a:pt x="783" y="5876"/>
                  </a:cubicBezTo>
                  <a:cubicBezTo>
                    <a:pt x="845" y="5827"/>
                    <a:pt x="894" y="5740"/>
                    <a:pt x="870" y="5653"/>
                  </a:cubicBezTo>
                  <a:lnTo>
                    <a:pt x="870" y="611"/>
                  </a:lnTo>
                  <a:cubicBezTo>
                    <a:pt x="870" y="375"/>
                    <a:pt x="745" y="176"/>
                    <a:pt x="559" y="39"/>
                  </a:cubicBezTo>
                  <a:cubicBezTo>
                    <a:pt x="526" y="13"/>
                    <a:pt x="489" y="0"/>
                    <a:pt x="450"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2"/>
            <p:cNvSpPr/>
            <p:nvPr/>
          </p:nvSpPr>
          <p:spPr>
            <a:xfrm>
              <a:off x="1737618" y="1456801"/>
              <a:ext cx="41840" cy="380207"/>
            </a:xfrm>
            <a:custGeom>
              <a:avLst/>
              <a:gdLst/>
              <a:ahLst/>
              <a:cxnLst/>
              <a:rect l="l" t="t" r="r" b="b"/>
              <a:pathLst>
                <a:path w="622" h="5919" extrusionOk="0">
                  <a:moveTo>
                    <a:pt x="174" y="0"/>
                  </a:moveTo>
                  <a:cubicBezTo>
                    <a:pt x="70" y="0"/>
                    <a:pt x="0" y="94"/>
                    <a:pt x="0" y="246"/>
                  </a:cubicBezTo>
                  <a:lnTo>
                    <a:pt x="0" y="5300"/>
                  </a:lnTo>
                  <a:cubicBezTo>
                    <a:pt x="0" y="5524"/>
                    <a:pt x="124" y="5747"/>
                    <a:pt x="311" y="5872"/>
                  </a:cubicBezTo>
                  <a:cubicBezTo>
                    <a:pt x="356" y="5903"/>
                    <a:pt x="401" y="5918"/>
                    <a:pt x="442" y="5918"/>
                  </a:cubicBezTo>
                  <a:cubicBezTo>
                    <a:pt x="545" y="5918"/>
                    <a:pt x="621" y="5824"/>
                    <a:pt x="621" y="5673"/>
                  </a:cubicBezTo>
                  <a:lnTo>
                    <a:pt x="621" y="618"/>
                  </a:lnTo>
                  <a:cubicBezTo>
                    <a:pt x="621" y="395"/>
                    <a:pt x="497" y="171"/>
                    <a:pt x="311" y="47"/>
                  </a:cubicBezTo>
                  <a:cubicBezTo>
                    <a:pt x="261" y="15"/>
                    <a:pt x="215" y="0"/>
                    <a:pt x="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2"/>
            <p:cNvSpPr/>
            <p:nvPr/>
          </p:nvSpPr>
          <p:spPr>
            <a:xfrm>
              <a:off x="1737618" y="1456801"/>
              <a:ext cx="41840" cy="380207"/>
            </a:xfrm>
            <a:custGeom>
              <a:avLst/>
              <a:gdLst/>
              <a:ahLst/>
              <a:cxnLst/>
              <a:rect l="l" t="t" r="r" b="b"/>
              <a:pathLst>
                <a:path w="622" h="5919" extrusionOk="0">
                  <a:moveTo>
                    <a:pt x="174" y="0"/>
                  </a:moveTo>
                  <a:cubicBezTo>
                    <a:pt x="70" y="0"/>
                    <a:pt x="0" y="94"/>
                    <a:pt x="0" y="246"/>
                  </a:cubicBezTo>
                  <a:lnTo>
                    <a:pt x="0" y="5300"/>
                  </a:lnTo>
                  <a:cubicBezTo>
                    <a:pt x="0" y="5524"/>
                    <a:pt x="124" y="5747"/>
                    <a:pt x="311" y="5872"/>
                  </a:cubicBezTo>
                  <a:cubicBezTo>
                    <a:pt x="356" y="5903"/>
                    <a:pt x="401" y="5918"/>
                    <a:pt x="442" y="5918"/>
                  </a:cubicBezTo>
                  <a:cubicBezTo>
                    <a:pt x="545" y="5918"/>
                    <a:pt x="621" y="5824"/>
                    <a:pt x="621" y="5673"/>
                  </a:cubicBezTo>
                  <a:lnTo>
                    <a:pt x="621" y="618"/>
                  </a:lnTo>
                  <a:cubicBezTo>
                    <a:pt x="621" y="395"/>
                    <a:pt x="497" y="171"/>
                    <a:pt x="311" y="47"/>
                  </a:cubicBezTo>
                  <a:cubicBezTo>
                    <a:pt x="261" y="15"/>
                    <a:pt x="215" y="0"/>
                    <a:pt x="174"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2"/>
            <p:cNvSpPr/>
            <p:nvPr/>
          </p:nvSpPr>
          <p:spPr>
            <a:xfrm>
              <a:off x="1735936" y="1882349"/>
              <a:ext cx="60204" cy="216022"/>
            </a:xfrm>
            <a:custGeom>
              <a:avLst/>
              <a:gdLst/>
              <a:ahLst/>
              <a:cxnLst/>
              <a:rect l="l" t="t" r="r" b="b"/>
              <a:pathLst>
                <a:path w="895" h="3363" extrusionOk="0">
                  <a:moveTo>
                    <a:pt x="440" y="0"/>
                  </a:moveTo>
                  <a:cubicBezTo>
                    <a:pt x="410" y="0"/>
                    <a:pt x="379" y="6"/>
                    <a:pt x="348" y="17"/>
                  </a:cubicBezTo>
                  <a:cubicBezTo>
                    <a:pt x="311" y="54"/>
                    <a:pt x="149" y="128"/>
                    <a:pt x="112" y="166"/>
                  </a:cubicBezTo>
                  <a:cubicBezTo>
                    <a:pt x="50" y="203"/>
                    <a:pt x="0" y="302"/>
                    <a:pt x="25" y="377"/>
                  </a:cubicBezTo>
                  <a:lnTo>
                    <a:pt x="25" y="2749"/>
                  </a:lnTo>
                  <a:cubicBezTo>
                    <a:pt x="25" y="2985"/>
                    <a:pt x="149" y="3184"/>
                    <a:pt x="336" y="3333"/>
                  </a:cubicBezTo>
                  <a:cubicBezTo>
                    <a:pt x="370" y="3353"/>
                    <a:pt x="408" y="3362"/>
                    <a:pt x="445" y="3362"/>
                  </a:cubicBezTo>
                  <a:cubicBezTo>
                    <a:pt x="476" y="3362"/>
                    <a:pt x="506" y="3356"/>
                    <a:pt x="534" y="3345"/>
                  </a:cubicBezTo>
                  <a:cubicBezTo>
                    <a:pt x="584" y="3333"/>
                    <a:pt x="733" y="3233"/>
                    <a:pt x="783" y="3208"/>
                  </a:cubicBezTo>
                  <a:cubicBezTo>
                    <a:pt x="845" y="3159"/>
                    <a:pt x="894" y="3059"/>
                    <a:pt x="870" y="2985"/>
                  </a:cubicBezTo>
                  <a:lnTo>
                    <a:pt x="870" y="613"/>
                  </a:lnTo>
                  <a:cubicBezTo>
                    <a:pt x="870" y="377"/>
                    <a:pt x="745" y="178"/>
                    <a:pt x="559" y="41"/>
                  </a:cubicBezTo>
                  <a:cubicBezTo>
                    <a:pt x="523" y="12"/>
                    <a:pt x="482" y="0"/>
                    <a:pt x="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2"/>
            <p:cNvSpPr/>
            <p:nvPr/>
          </p:nvSpPr>
          <p:spPr>
            <a:xfrm>
              <a:off x="1735936" y="1882349"/>
              <a:ext cx="60204" cy="216022"/>
            </a:xfrm>
            <a:custGeom>
              <a:avLst/>
              <a:gdLst/>
              <a:ahLst/>
              <a:cxnLst/>
              <a:rect l="l" t="t" r="r" b="b"/>
              <a:pathLst>
                <a:path w="895" h="3363" extrusionOk="0">
                  <a:moveTo>
                    <a:pt x="440" y="0"/>
                  </a:moveTo>
                  <a:cubicBezTo>
                    <a:pt x="410" y="0"/>
                    <a:pt x="379" y="6"/>
                    <a:pt x="348" y="17"/>
                  </a:cubicBezTo>
                  <a:cubicBezTo>
                    <a:pt x="311" y="54"/>
                    <a:pt x="149" y="128"/>
                    <a:pt x="112" y="166"/>
                  </a:cubicBezTo>
                  <a:cubicBezTo>
                    <a:pt x="50" y="203"/>
                    <a:pt x="0" y="302"/>
                    <a:pt x="25" y="377"/>
                  </a:cubicBezTo>
                  <a:lnTo>
                    <a:pt x="25" y="2749"/>
                  </a:lnTo>
                  <a:cubicBezTo>
                    <a:pt x="25" y="2985"/>
                    <a:pt x="149" y="3184"/>
                    <a:pt x="336" y="3333"/>
                  </a:cubicBezTo>
                  <a:cubicBezTo>
                    <a:pt x="370" y="3353"/>
                    <a:pt x="408" y="3362"/>
                    <a:pt x="445" y="3362"/>
                  </a:cubicBezTo>
                  <a:cubicBezTo>
                    <a:pt x="476" y="3362"/>
                    <a:pt x="506" y="3356"/>
                    <a:pt x="534" y="3345"/>
                  </a:cubicBezTo>
                  <a:cubicBezTo>
                    <a:pt x="584" y="3333"/>
                    <a:pt x="733" y="3233"/>
                    <a:pt x="783" y="3208"/>
                  </a:cubicBezTo>
                  <a:cubicBezTo>
                    <a:pt x="845" y="3159"/>
                    <a:pt x="894" y="3059"/>
                    <a:pt x="870" y="2985"/>
                  </a:cubicBezTo>
                  <a:lnTo>
                    <a:pt x="870" y="613"/>
                  </a:lnTo>
                  <a:cubicBezTo>
                    <a:pt x="870" y="377"/>
                    <a:pt x="745" y="178"/>
                    <a:pt x="559" y="41"/>
                  </a:cubicBezTo>
                  <a:cubicBezTo>
                    <a:pt x="523" y="12"/>
                    <a:pt x="482" y="0"/>
                    <a:pt x="440"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2"/>
            <p:cNvSpPr/>
            <p:nvPr/>
          </p:nvSpPr>
          <p:spPr>
            <a:xfrm>
              <a:off x="1737618" y="1890763"/>
              <a:ext cx="41840" cy="208314"/>
            </a:xfrm>
            <a:custGeom>
              <a:avLst/>
              <a:gdLst/>
              <a:ahLst/>
              <a:cxnLst/>
              <a:rect l="l" t="t" r="r" b="b"/>
              <a:pathLst>
                <a:path w="622" h="3243" extrusionOk="0">
                  <a:moveTo>
                    <a:pt x="174" y="1"/>
                  </a:moveTo>
                  <a:cubicBezTo>
                    <a:pt x="70" y="1"/>
                    <a:pt x="0" y="95"/>
                    <a:pt x="0" y="246"/>
                  </a:cubicBezTo>
                  <a:lnTo>
                    <a:pt x="0" y="2618"/>
                  </a:lnTo>
                  <a:cubicBezTo>
                    <a:pt x="0" y="2854"/>
                    <a:pt x="124" y="3077"/>
                    <a:pt x="311" y="3202"/>
                  </a:cubicBezTo>
                  <a:cubicBezTo>
                    <a:pt x="355" y="3229"/>
                    <a:pt x="399" y="3242"/>
                    <a:pt x="439" y="3242"/>
                  </a:cubicBezTo>
                  <a:cubicBezTo>
                    <a:pt x="543" y="3242"/>
                    <a:pt x="621" y="3152"/>
                    <a:pt x="621" y="2990"/>
                  </a:cubicBezTo>
                  <a:lnTo>
                    <a:pt x="621" y="618"/>
                  </a:lnTo>
                  <a:cubicBezTo>
                    <a:pt x="621" y="382"/>
                    <a:pt x="497" y="184"/>
                    <a:pt x="311" y="47"/>
                  </a:cubicBezTo>
                  <a:cubicBezTo>
                    <a:pt x="261" y="15"/>
                    <a:pt x="215" y="1"/>
                    <a:pt x="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2"/>
            <p:cNvSpPr/>
            <p:nvPr/>
          </p:nvSpPr>
          <p:spPr>
            <a:xfrm>
              <a:off x="1737618" y="1890763"/>
              <a:ext cx="41840" cy="208314"/>
            </a:xfrm>
            <a:custGeom>
              <a:avLst/>
              <a:gdLst/>
              <a:ahLst/>
              <a:cxnLst/>
              <a:rect l="l" t="t" r="r" b="b"/>
              <a:pathLst>
                <a:path w="622" h="3243" extrusionOk="0">
                  <a:moveTo>
                    <a:pt x="174" y="1"/>
                  </a:moveTo>
                  <a:cubicBezTo>
                    <a:pt x="70" y="1"/>
                    <a:pt x="0" y="95"/>
                    <a:pt x="0" y="246"/>
                  </a:cubicBezTo>
                  <a:lnTo>
                    <a:pt x="0" y="2618"/>
                  </a:lnTo>
                  <a:cubicBezTo>
                    <a:pt x="0" y="2854"/>
                    <a:pt x="124" y="3077"/>
                    <a:pt x="311" y="3202"/>
                  </a:cubicBezTo>
                  <a:cubicBezTo>
                    <a:pt x="355" y="3229"/>
                    <a:pt x="399" y="3242"/>
                    <a:pt x="439" y="3242"/>
                  </a:cubicBezTo>
                  <a:cubicBezTo>
                    <a:pt x="543" y="3242"/>
                    <a:pt x="621" y="3152"/>
                    <a:pt x="621" y="2990"/>
                  </a:cubicBezTo>
                  <a:lnTo>
                    <a:pt x="621" y="618"/>
                  </a:lnTo>
                  <a:cubicBezTo>
                    <a:pt x="621" y="382"/>
                    <a:pt x="497" y="184"/>
                    <a:pt x="311" y="47"/>
                  </a:cubicBezTo>
                  <a:cubicBezTo>
                    <a:pt x="261" y="15"/>
                    <a:pt x="215" y="1"/>
                    <a:pt x="174"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2"/>
            <p:cNvSpPr/>
            <p:nvPr/>
          </p:nvSpPr>
          <p:spPr>
            <a:xfrm>
              <a:off x="2050879" y="681308"/>
              <a:ext cx="1320865" cy="3184193"/>
            </a:xfrm>
            <a:custGeom>
              <a:avLst/>
              <a:gdLst/>
              <a:ahLst/>
              <a:cxnLst/>
              <a:rect l="l" t="t" r="r" b="b"/>
              <a:pathLst>
                <a:path w="19636" h="49571" extrusionOk="0">
                  <a:moveTo>
                    <a:pt x="18550" y="0"/>
                  </a:moveTo>
                  <a:cubicBezTo>
                    <a:pt x="18413" y="0"/>
                    <a:pt x="18280" y="37"/>
                    <a:pt x="18158" y="110"/>
                  </a:cubicBezTo>
                  <a:lnTo>
                    <a:pt x="398" y="10356"/>
                  </a:lnTo>
                  <a:cubicBezTo>
                    <a:pt x="162" y="10505"/>
                    <a:pt x="13" y="10754"/>
                    <a:pt x="0" y="11052"/>
                  </a:cubicBezTo>
                  <a:lnTo>
                    <a:pt x="0" y="48633"/>
                  </a:lnTo>
                  <a:cubicBezTo>
                    <a:pt x="13" y="48919"/>
                    <a:pt x="162" y="49180"/>
                    <a:pt x="398" y="49329"/>
                  </a:cubicBezTo>
                  <a:lnTo>
                    <a:pt x="646" y="49478"/>
                  </a:lnTo>
                  <a:cubicBezTo>
                    <a:pt x="770" y="49540"/>
                    <a:pt x="907" y="49571"/>
                    <a:pt x="1045" y="49571"/>
                  </a:cubicBezTo>
                  <a:cubicBezTo>
                    <a:pt x="1183" y="49571"/>
                    <a:pt x="1323" y="49540"/>
                    <a:pt x="1453" y="49478"/>
                  </a:cubicBezTo>
                  <a:lnTo>
                    <a:pt x="19226" y="39207"/>
                  </a:lnTo>
                  <a:cubicBezTo>
                    <a:pt x="19462" y="39058"/>
                    <a:pt x="19623" y="38809"/>
                    <a:pt x="19636" y="38511"/>
                  </a:cubicBezTo>
                  <a:lnTo>
                    <a:pt x="19636" y="942"/>
                  </a:lnTo>
                  <a:cubicBezTo>
                    <a:pt x="19623" y="669"/>
                    <a:pt x="19462" y="396"/>
                    <a:pt x="19226" y="259"/>
                  </a:cubicBezTo>
                  <a:lnTo>
                    <a:pt x="18978" y="123"/>
                  </a:lnTo>
                  <a:cubicBezTo>
                    <a:pt x="18838" y="40"/>
                    <a:pt x="18692" y="0"/>
                    <a:pt x="185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2"/>
            <p:cNvSpPr/>
            <p:nvPr/>
          </p:nvSpPr>
          <p:spPr>
            <a:xfrm>
              <a:off x="2119356" y="727620"/>
              <a:ext cx="1249897" cy="3129401"/>
            </a:xfrm>
            <a:custGeom>
              <a:avLst/>
              <a:gdLst/>
              <a:ahLst/>
              <a:cxnLst/>
              <a:rect l="l" t="t" r="r" b="b"/>
              <a:pathLst>
                <a:path w="18581" h="48718" extrusionOk="0">
                  <a:moveTo>
                    <a:pt x="18200" y="0"/>
                  </a:moveTo>
                  <a:cubicBezTo>
                    <a:pt x="18139" y="0"/>
                    <a:pt x="18077" y="16"/>
                    <a:pt x="18022" y="48"/>
                  </a:cubicBezTo>
                  <a:lnTo>
                    <a:pt x="560" y="10145"/>
                  </a:lnTo>
                  <a:cubicBezTo>
                    <a:pt x="200" y="10331"/>
                    <a:pt x="1" y="10703"/>
                    <a:pt x="1" y="11088"/>
                  </a:cubicBezTo>
                  <a:lnTo>
                    <a:pt x="1" y="48322"/>
                  </a:lnTo>
                  <a:cubicBezTo>
                    <a:pt x="1" y="48571"/>
                    <a:pt x="128" y="48718"/>
                    <a:pt x="314" y="48718"/>
                  </a:cubicBezTo>
                  <a:cubicBezTo>
                    <a:pt x="388" y="48718"/>
                    <a:pt x="471" y="48694"/>
                    <a:pt x="560" y="48645"/>
                  </a:cubicBezTo>
                  <a:lnTo>
                    <a:pt x="18022" y="38548"/>
                  </a:lnTo>
                  <a:cubicBezTo>
                    <a:pt x="18332" y="38386"/>
                    <a:pt x="18581" y="38163"/>
                    <a:pt x="18581" y="37803"/>
                  </a:cubicBezTo>
                  <a:lnTo>
                    <a:pt x="18568" y="383"/>
                  </a:lnTo>
                  <a:cubicBezTo>
                    <a:pt x="18568" y="321"/>
                    <a:pt x="18556" y="259"/>
                    <a:pt x="18518" y="197"/>
                  </a:cubicBezTo>
                  <a:cubicBezTo>
                    <a:pt x="18459" y="70"/>
                    <a:pt x="18331" y="0"/>
                    <a:pt x="18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2"/>
            <p:cNvSpPr/>
            <p:nvPr/>
          </p:nvSpPr>
          <p:spPr>
            <a:xfrm>
              <a:off x="2120231" y="1089641"/>
              <a:ext cx="1250705" cy="2767372"/>
            </a:xfrm>
            <a:custGeom>
              <a:avLst/>
              <a:gdLst/>
              <a:ahLst/>
              <a:cxnLst/>
              <a:rect l="l" t="t" r="r" b="b"/>
              <a:pathLst>
                <a:path w="18593" h="43082" extrusionOk="0">
                  <a:moveTo>
                    <a:pt x="18592" y="0"/>
                  </a:moveTo>
                  <a:lnTo>
                    <a:pt x="0" y="10731"/>
                  </a:lnTo>
                  <a:lnTo>
                    <a:pt x="0" y="42686"/>
                  </a:lnTo>
                  <a:cubicBezTo>
                    <a:pt x="0" y="42935"/>
                    <a:pt x="127" y="43082"/>
                    <a:pt x="313" y="43082"/>
                  </a:cubicBezTo>
                  <a:cubicBezTo>
                    <a:pt x="387" y="43082"/>
                    <a:pt x="471" y="43058"/>
                    <a:pt x="559" y="43009"/>
                  </a:cubicBezTo>
                  <a:lnTo>
                    <a:pt x="18033" y="32912"/>
                  </a:lnTo>
                  <a:cubicBezTo>
                    <a:pt x="18344" y="32750"/>
                    <a:pt x="18592" y="32514"/>
                    <a:pt x="18592" y="32167"/>
                  </a:cubicBezTo>
                  <a:lnTo>
                    <a:pt x="18592" y="0"/>
                  </a:ln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2"/>
            <p:cNvSpPr/>
            <p:nvPr/>
          </p:nvSpPr>
          <p:spPr>
            <a:xfrm>
              <a:off x="2119356" y="726657"/>
              <a:ext cx="1249897" cy="3129658"/>
            </a:xfrm>
            <a:custGeom>
              <a:avLst/>
              <a:gdLst/>
              <a:ahLst/>
              <a:cxnLst/>
              <a:rect l="l" t="t" r="r" b="b"/>
              <a:pathLst>
                <a:path w="18581" h="48722" extrusionOk="0">
                  <a:moveTo>
                    <a:pt x="18208" y="162"/>
                  </a:moveTo>
                  <a:cubicBezTo>
                    <a:pt x="18332" y="162"/>
                    <a:pt x="18431" y="249"/>
                    <a:pt x="18431" y="373"/>
                  </a:cubicBezTo>
                  <a:lnTo>
                    <a:pt x="18431" y="37818"/>
                  </a:lnTo>
                  <a:cubicBezTo>
                    <a:pt x="18431" y="38054"/>
                    <a:pt x="18295" y="38252"/>
                    <a:pt x="17947" y="38439"/>
                  </a:cubicBezTo>
                  <a:lnTo>
                    <a:pt x="498" y="48523"/>
                  </a:lnTo>
                  <a:cubicBezTo>
                    <a:pt x="448" y="48548"/>
                    <a:pt x="386" y="48560"/>
                    <a:pt x="324" y="48585"/>
                  </a:cubicBezTo>
                  <a:cubicBezTo>
                    <a:pt x="187" y="48585"/>
                    <a:pt x="175" y="48424"/>
                    <a:pt x="175" y="48349"/>
                  </a:cubicBezTo>
                  <a:lnTo>
                    <a:pt x="175" y="11103"/>
                  </a:lnTo>
                  <a:cubicBezTo>
                    <a:pt x="175" y="10768"/>
                    <a:pt x="361" y="10458"/>
                    <a:pt x="659" y="10284"/>
                  </a:cubicBezTo>
                  <a:lnTo>
                    <a:pt x="18121" y="187"/>
                  </a:lnTo>
                  <a:cubicBezTo>
                    <a:pt x="18133" y="174"/>
                    <a:pt x="18183" y="162"/>
                    <a:pt x="18208" y="162"/>
                  </a:cubicBezTo>
                  <a:close/>
                  <a:moveTo>
                    <a:pt x="18208" y="0"/>
                  </a:moveTo>
                  <a:cubicBezTo>
                    <a:pt x="18146" y="0"/>
                    <a:pt x="18084" y="25"/>
                    <a:pt x="18022" y="50"/>
                  </a:cubicBezTo>
                  <a:lnTo>
                    <a:pt x="560" y="10147"/>
                  </a:lnTo>
                  <a:cubicBezTo>
                    <a:pt x="224" y="10346"/>
                    <a:pt x="1" y="10706"/>
                    <a:pt x="1" y="11091"/>
                  </a:cubicBezTo>
                  <a:lnTo>
                    <a:pt x="1" y="48337"/>
                  </a:lnTo>
                  <a:cubicBezTo>
                    <a:pt x="1" y="48585"/>
                    <a:pt x="125" y="48722"/>
                    <a:pt x="311" y="48722"/>
                  </a:cubicBezTo>
                  <a:cubicBezTo>
                    <a:pt x="411" y="48722"/>
                    <a:pt x="485" y="48685"/>
                    <a:pt x="560" y="48647"/>
                  </a:cubicBezTo>
                  <a:lnTo>
                    <a:pt x="18022" y="38550"/>
                  </a:lnTo>
                  <a:cubicBezTo>
                    <a:pt x="18332" y="38377"/>
                    <a:pt x="18581" y="38153"/>
                    <a:pt x="18581" y="37805"/>
                  </a:cubicBezTo>
                  <a:lnTo>
                    <a:pt x="18581" y="373"/>
                  </a:lnTo>
                  <a:cubicBezTo>
                    <a:pt x="18581" y="174"/>
                    <a:pt x="18419" y="25"/>
                    <a:pt x="18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2"/>
            <p:cNvSpPr/>
            <p:nvPr/>
          </p:nvSpPr>
          <p:spPr>
            <a:xfrm>
              <a:off x="2056731" y="682400"/>
              <a:ext cx="1312523" cy="723993"/>
            </a:xfrm>
            <a:custGeom>
              <a:avLst/>
              <a:gdLst/>
              <a:ahLst/>
              <a:cxnLst/>
              <a:rect l="l" t="t" r="r" b="b"/>
              <a:pathLst>
                <a:path w="19512" h="11271" extrusionOk="0">
                  <a:moveTo>
                    <a:pt x="18457" y="0"/>
                  </a:moveTo>
                  <a:cubicBezTo>
                    <a:pt x="18319" y="0"/>
                    <a:pt x="18183" y="31"/>
                    <a:pt x="18058" y="93"/>
                  </a:cubicBezTo>
                  <a:lnTo>
                    <a:pt x="298" y="10339"/>
                  </a:lnTo>
                  <a:cubicBezTo>
                    <a:pt x="174" y="10414"/>
                    <a:pt x="62" y="10513"/>
                    <a:pt x="0" y="10650"/>
                  </a:cubicBezTo>
                  <a:lnTo>
                    <a:pt x="1093" y="11271"/>
                  </a:lnTo>
                  <a:lnTo>
                    <a:pt x="1093" y="11246"/>
                  </a:lnTo>
                  <a:cubicBezTo>
                    <a:pt x="1180" y="11084"/>
                    <a:pt x="1317" y="10935"/>
                    <a:pt x="1491" y="10849"/>
                  </a:cubicBezTo>
                  <a:lnTo>
                    <a:pt x="18977" y="752"/>
                  </a:lnTo>
                  <a:cubicBezTo>
                    <a:pt x="19015" y="727"/>
                    <a:pt x="19077" y="714"/>
                    <a:pt x="19139" y="714"/>
                  </a:cubicBezTo>
                  <a:cubicBezTo>
                    <a:pt x="19152" y="713"/>
                    <a:pt x="19166" y="712"/>
                    <a:pt x="19179" y="712"/>
                  </a:cubicBezTo>
                  <a:cubicBezTo>
                    <a:pt x="19370" y="712"/>
                    <a:pt x="19512" y="876"/>
                    <a:pt x="19512" y="1062"/>
                  </a:cubicBezTo>
                  <a:lnTo>
                    <a:pt x="19512" y="913"/>
                  </a:lnTo>
                  <a:cubicBezTo>
                    <a:pt x="19499" y="627"/>
                    <a:pt x="19350" y="366"/>
                    <a:pt x="19114" y="230"/>
                  </a:cubicBezTo>
                  <a:lnTo>
                    <a:pt x="18866" y="93"/>
                  </a:lnTo>
                  <a:cubicBezTo>
                    <a:pt x="18735" y="31"/>
                    <a:pt x="18596" y="0"/>
                    <a:pt x="18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2"/>
            <p:cNvSpPr/>
            <p:nvPr/>
          </p:nvSpPr>
          <p:spPr>
            <a:xfrm>
              <a:off x="2212117" y="1575312"/>
              <a:ext cx="462060" cy="283598"/>
            </a:xfrm>
            <a:custGeom>
              <a:avLst/>
              <a:gdLst/>
              <a:ahLst/>
              <a:cxnLst/>
              <a:rect l="l" t="t" r="r" b="b"/>
              <a:pathLst>
                <a:path w="6869" h="4415" extrusionOk="0">
                  <a:moveTo>
                    <a:pt x="6703" y="1"/>
                  </a:moveTo>
                  <a:cubicBezTo>
                    <a:pt x="6657" y="1"/>
                    <a:pt x="6604" y="17"/>
                    <a:pt x="6545" y="52"/>
                  </a:cubicBezTo>
                  <a:lnTo>
                    <a:pt x="336" y="3642"/>
                  </a:lnTo>
                  <a:cubicBezTo>
                    <a:pt x="125" y="3766"/>
                    <a:pt x="0" y="3965"/>
                    <a:pt x="0" y="4200"/>
                  </a:cubicBezTo>
                  <a:cubicBezTo>
                    <a:pt x="0" y="4336"/>
                    <a:pt x="70" y="4414"/>
                    <a:pt x="173" y="4414"/>
                  </a:cubicBezTo>
                  <a:cubicBezTo>
                    <a:pt x="221" y="4414"/>
                    <a:pt x="277" y="4397"/>
                    <a:pt x="336" y="4362"/>
                  </a:cubicBezTo>
                  <a:lnTo>
                    <a:pt x="6545" y="785"/>
                  </a:lnTo>
                  <a:cubicBezTo>
                    <a:pt x="6732" y="661"/>
                    <a:pt x="6856" y="450"/>
                    <a:pt x="6868" y="226"/>
                  </a:cubicBezTo>
                  <a:cubicBezTo>
                    <a:pt x="6868" y="81"/>
                    <a:pt x="6804" y="1"/>
                    <a:pt x="67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2"/>
            <p:cNvSpPr/>
            <p:nvPr/>
          </p:nvSpPr>
          <p:spPr>
            <a:xfrm>
              <a:off x="2253890" y="1809829"/>
              <a:ext cx="289923" cy="188658"/>
            </a:xfrm>
            <a:custGeom>
              <a:avLst/>
              <a:gdLst/>
              <a:ahLst/>
              <a:cxnLst/>
              <a:rect l="l" t="t" r="r" b="b"/>
              <a:pathLst>
                <a:path w="4310" h="2937" extrusionOk="0">
                  <a:moveTo>
                    <a:pt x="4137" y="1"/>
                  </a:moveTo>
                  <a:cubicBezTo>
                    <a:pt x="4089" y="1"/>
                    <a:pt x="4034" y="17"/>
                    <a:pt x="3975" y="53"/>
                  </a:cubicBezTo>
                  <a:lnTo>
                    <a:pt x="336" y="2164"/>
                  </a:lnTo>
                  <a:cubicBezTo>
                    <a:pt x="149" y="2288"/>
                    <a:pt x="25" y="2487"/>
                    <a:pt x="0" y="2723"/>
                  </a:cubicBezTo>
                  <a:cubicBezTo>
                    <a:pt x="0" y="2859"/>
                    <a:pt x="70" y="2936"/>
                    <a:pt x="173" y="2936"/>
                  </a:cubicBezTo>
                  <a:cubicBezTo>
                    <a:pt x="221" y="2936"/>
                    <a:pt x="277" y="2920"/>
                    <a:pt x="336" y="2884"/>
                  </a:cubicBezTo>
                  <a:lnTo>
                    <a:pt x="3975" y="773"/>
                  </a:lnTo>
                  <a:cubicBezTo>
                    <a:pt x="4161" y="649"/>
                    <a:pt x="4285" y="450"/>
                    <a:pt x="4310" y="214"/>
                  </a:cubicBezTo>
                  <a:cubicBezTo>
                    <a:pt x="4310" y="78"/>
                    <a:pt x="4240" y="1"/>
                    <a:pt x="4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2"/>
            <p:cNvSpPr/>
            <p:nvPr/>
          </p:nvSpPr>
          <p:spPr>
            <a:xfrm>
              <a:off x="2206265" y="1306944"/>
              <a:ext cx="1105340" cy="612416"/>
            </a:xfrm>
            <a:custGeom>
              <a:avLst/>
              <a:gdLst/>
              <a:ahLst/>
              <a:cxnLst/>
              <a:rect l="l" t="t" r="r" b="b"/>
              <a:pathLst>
                <a:path w="16432" h="9534" extrusionOk="0">
                  <a:moveTo>
                    <a:pt x="16351" y="0"/>
                  </a:moveTo>
                  <a:cubicBezTo>
                    <a:pt x="16336" y="0"/>
                    <a:pt x="16321" y="3"/>
                    <a:pt x="16307" y="8"/>
                  </a:cubicBezTo>
                  <a:lnTo>
                    <a:pt x="38" y="9397"/>
                  </a:lnTo>
                  <a:cubicBezTo>
                    <a:pt x="0" y="9434"/>
                    <a:pt x="0" y="9471"/>
                    <a:pt x="13" y="9509"/>
                  </a:cubicBezTo>
                  <a:cubicBezTo>
                    <a:pt x="25" y="9521"/>
                    <a:pt x="50" y="9533"/>
                    <a:pt x="75" y="9533"/>
                  </a:cubicBezTo>
                  <a:cubicBezTo>
                    <a:pt x="87" y="9533"/>
                    <a:pt x="112" y="9521"/>
                    <a:pt x="125" y="9521"/>
                  </a:cubicBezTo>
                  <a:lnTo>
                    <a:pt x="16394" y="144"/>
                  </a:lnTo>
                  <a:cubicBezTo>
                    <a:pt x="16419" y="120"/>
                    <a:pt x="16432" y="70"/>
                    <a:pt x="16419" y="33"/>
                  </a:cubicBezTo>
                  <a:cubicBezTo>
                    <a:pt x="16403" y="9"/>
                    <a:pt x="16378" y="0"/>
                    <a:pt x="163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2"/>
            <p:cNvSpPr/>
            <p:nvPr/>
          </p:nvSpPr>
          <p:spPr>
            <a:xfrm>
              <a:off x="2206265" y="1492065"/>
              <a:ext cx="1106147" cy="613187"/>
            </a:xfrm>
            <a:custGeom>
              <a:avLst/>
              <a:gdLst/>
              <a:ahLst/>
              <a:cxnLst/>
              <a:rect l="l" t="t" r="r" b="b"/>
              <a:pathLst>
                <a:path w="16444" h="9546" extrusionOk="0">
                  <a:moveTo>
                    <a:pt x="16351" y="0"/>
                  </a:moveTo>
                  <a:cubicBezTo>
                    <a:pt x="16339" y="0"/>
                    <a:pt x="16328" y="3"/>
                    <a:pt x="16320" y="7"/>
                  </a:cubicBezTo>
                  <a:lnTo>
                    <a:pt x="50" y="9409"/>
                  </a:lnTo>
                  <a:cubicBezTo>
                    <a:pt x="13" y="9409"/>
                    <a:pt x="0" y="9433"/>
                    <a:pt x="0" y="9471"/>
                  </a:cubicBezTo>
                  <a:cubicBezTo>
                    <a:pt x="0" y="9508"/>
                    <a:pt x="25" y="9545"/>
                    <a:pt x="75" y="9545"/>
                  </a:cubicBezTo>
                  <a:cubicBezTo>
                    <a:pt x="83" y="9545"/>
                    <a:pt x="97" y="9540"/>
                    <a:pt x="113" y="9540"/>
                  </a:cubicBezTo>
                  <a:cubicBezTo>
                    <a:pt x="120" y="9540"/>
                    <a:pt x="129" y="9541"/>
                    <a:pt x="137" y="9545"/>
                  </a:cubicBezTo>
                  <a:lnTo>
                    <a:pt x="16394" y="144"/>
                  </a:lnTo>
                  <a:cubicBezTo>
                    <a:pt x="16419" y="119"/>
                    <a:pt x="16444" y="69"/>
                    <a:pt x="16419" y="44"/>
                  </a:cubicBezTo>
                  <a:cubicBezTo>
                    <a:pt x="16403" y="11"/>
                    <a:pt x="16375" y="0"/>
                    <a:pt x="163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2"/>
            <p:cNvSpPr/>
            <p:nvPr/>
          </p:nvSpPr>
          <p:spPr>
            <a:xfrm>
              <a:off x="3121899" y="1470226"/>
              <a:ext cx="37670" cy="46185"/>
            </a:xfrm>
            <a:custGeom>
              <a:avLst/>
              <a:gdLst/>
              <a:ahLst/>
              <a:cxnLst/>
              <a:rect l="l" t="t" r="r" b="b"/>
              <a:pathLst>
                <a:path w="560" h="719" extrusionOk="0">
                  <a:moveTo>
                    <a:pt x="405" y="0"/>
                  </a:moveTo>
                  <a:cubicBezTo>
                    <a:pt x="369" y="0"/>
                    <a:pt x="328" y="12"/>
                    <a:pt x="286" y="37"/>
                  </a:cubicBezTo>
                  <a:cubicBezTo>
                    <a:pt x="125" y="148"/>
                    <a:pt x="13" y="335"/>
                    <a:pt x="0" y="509"/>
                  </a:cubicBezTo>
                  <a:cubicBezTo>
                    <a:pt x="0" y="642"/>
                    <a:pt x="64" y="719"/>
                    <a:pt x="160" y="719"/>
                  </a:cubicBezTo>
                  <a:cubicBezTo>
                    <a:pt x="198" y="719"/>
                    <a:pt x="241" y="707"/>
                    <a:pt x="286" y="682"/>
                  </a:cubicBezTo>
                  <a:cubicBezTo>
                    <a:pt x="435" y="571"/>
                    <a:pt x="547" y="397"/>
                    <a:pt x="559" y="198"/>
                  </a:cubicBezTo>
                  <a:cubicBezTo>
                    <a:pt x="559" y="74"/>
                    <a:pt x="496" y="0"/>
                    <a:pt x="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2"/>
            <p:cNvSpPr/>
            <p:nvPr/>
          </p:nvSpPr>
          <p:spPr>
            <a:xfrm>
              <a:off x="3108513" y="1418453"/>
              <a:ext cx="134602" cy="114017"/>
            </a:xfrm>
            <a:custGeom>
              <a:avLst/>
              <a:gdLst/>
              <a:ahLst/>
              <a:cxnLst/>
              <a:rect l="l" t="t" r="r" b="b"/>
              <a:pathLst>
                <a:path w="2001" h="1775" extrusionOk="0">
                  <a:moveTo>
                    <a:pt x="1641" y="97"/>
                  </a:moveTo>
                  <a:cubicBezTo>
                    <a:pt x="1684" y="97"/>
                    <a:pt x="1726" y="106"/>
                    <a:pt x="1764" y="122"/>
                  </a:cubicBezTo>
                  <a:cubicBezTo>
                    <a:pt x="1826" y="160"/>
                    <a:pt x="1876" y="246"/>
                    <a:pt x="1864" y="333"/>
                  </a:cubicBezTo>
                  <a:cubicBezTo>
                    <a:pt x="1851" y="631"/>
                    <a:pt x="1677" y="892"/>
                    <a:pt x="1429" y="1054"/>
                  </a:cubicBezTo>
                  <a:lnTo>
                    <a:pt x="485" y="1613"/>
                  </a:lnTo>
                  <a:cubicBezTo>
                    <a:pt x="436" y="1648"/>
                    <a:pt x="383" y="1663"/>
                    <a:pt x="328" y="1663"/>
                  </a:cubicBezTo>
                  <a:cubicBezTo>
                    <a:pt x="286" y="1663"/>
                    <a:pt x="243" y="1654"/>
                    <a:pt x="199" y="1637"/>
                  </a:cubicBezTo>
                  <a:cubicBezTo>
                    <a:pt x="137" y="1588"/>
                    <a:pt x="88" y="1513"/>
                    <a:pt x="112" y="1426"/>
                  </a:cubicBezTo>
                  <a:cubicBezTo>
                    <a:pt x="125" y="1128"/>
                    <a:pt x="299" y="867"/>
                    <a:pt x="535" y="706"/>
                  </a:cubicBezTo>
                  <a:lnTo>
                    <a:pt x="1491" y="147"/>
                  </a:lnTo>
                  <a:cubicBezTo>
                    <a:pt x="1533" y="112"/>
                    <a:pt x="1587" y="97"/>
                    <a:pt x="1641" y="97"/>
                  </a:cubicBezTo>
                  <a:close/>
                  <a:moveTo>
                    <a:pt x="1673" y="0"/>
                  </a:moveTo>
                  <a:cubicBezTo>
                    <a:pt x="1592" y="0"/>
                    <a:pt x="1509" y="27"/>
                    <a:pt x="1441" y="73"/>
                  </a:cubicBezTo>
                  <a:lnTo>
                    <a:pt x="497" y="631"/>
                  </a:lnTo>
                  <a:cubicBezTo>
                    <a:pt x="212" y="805"/>
                    <a:pt x="25" y="1116"/>
                    <a:pt x="13" y="1439"/>
                  </a:cubicBezTo>
                  <a:cubicBezTo>
                    <a:pt x="1" y="1563"/>
                    <a:pt x="63" y="1687"/>
                    <a:pt x="174" y="1749"/>
                  </a:cubicBezTo>
                  <a:cubicBezTo>
                    <a:pt x="199" y="1762"/>
                    <a:pt x="261" y="1774"/>
                    <a:pt x="311" y="1774"/>
                  </a:cubicBezTo>
                  <a:cubicBezTo>
                    <a:pt x="386" y="1774"/>
                    <a:pt x="485" y="1749"/>
                    <a:pt x="559" y="1712"/>
                  </a:cubicBezTo>
                  <a:lnTo>
                    <a:pt x="1503" y="1153"/>
                  </a:lnTo>
                  <a:cubicBezTo>
                    <a:pt x="1789" y="992"/>
                    <a:pt x="1975" y="681"/>
                    <a:pt x="1988" y="346"/>
                  </a:cubicBezTo>
                  <a:cubicBezTo>
                    <a:pt x="2000" y="222"/>
                    <a:pt x="1938" y="97"/>
                    <a:pt x="1826" y="35"/>
                  </a:cubicBezTo>
                  <a:cubicBezTo>
                    <a:pt x="1778" y="11"/>
                    <a:pt x="1726" y="0"/>
                    <a:pt x="1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2"/>
            <p:cNvSpPr/>
            <p:nvPr/>
          </p:nvSpPr>
          <p:spPr>
            <a:xfrm>
              <a:off x="2253890" y="1923266"/>
              <a:ext cx="420287" cy="260537"/>
            </a:xfrm>
            <a:custGeom>
              <a:avLst/>
              <a:gdLst/>
              <a:ahLst/>
              <a:cxnLst/>
              <a:rect l="l" t="t" r="r" b="b"/>
              <a:pathLst>
                <a:path w="6248" h="4056" extrusionOk="0">
                  <a:moveTo>
                    <a:pt x="6077" y="1"/>
                  </a:moveTo>
                  <a:cubicBezTo>
                    <a:pt x="6032" y="1"/>
                    <a:pt x="5981" y="17"/>
                    <a:pt x="5924" y="50"/>
                  </a:cubicBezTo>
                  <a:lnTo>
                    <a:pt x="336" y="3279"/>
                  </a:lnTo>
                  <a:cubicBezTo>
                    <a:pt x="149" y="3404"/>
                    <a:pt x="25" y="3602"/>
                    <a:pt x="0" y="3838"/>
                  </a:cubicBezTo>
                  <a:cubicBezTo>
                    <a:pt x="0" y="3978"/>
                    <a:pt x="74" y="4056"/>
                    <a:pt x="182" y="4056"/>
                  </a:cubicBezTo>
                  <a:cubicBezTo>
                    <a:pt x="228" y="4056"/>
                    <a:pt x="280" y="4042"/>
                    <a:pt x="336" y="4012"/>
                  </a:cubicBezTo>
                  <a:lnTo>
                    <a:pt x="5924" y="783"/>
                  </a:lnTo>
                  <a:cubicBezTo>
                    <a:pt x="6111" y="659"/>
                    <a:pt x="6235" y="448"/>
                    <a:pt x="6247" y="224"/>
                  </a:cubicBezTo>
                  <a:cubicBezTo>
                    <a:pt x="6247" y="85"/>
                    <a:pt x="6181" y="1"/>
                    <a:pt x="60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2"/>
            <p:cNvSpPr/>
            <p:nvPr/>
          </p:nvSpPr>
          <p:spPr>
            <a:xfrm>
              <a:off x="2206265" y="1677893"/>
              <a:ext cx="1105340" cy="612416"/>
            </a:xfrm>
            <a:custGeom>
              <a:avLst/>
              <a:gdLst/>
              <a:ahLst/>
              <a:cxnLst/>
              <a:rect l="l" t="t" r="r" b="b"/>
              <a:pathLst>
                <a:path w="16432" h="9534" extrusionOk="0">
                  <a:moveTo>
                    <a:pt x="16351" y="0"/>
                  </a:moveTo>
                  <a:cubicBezTo>
                    <a:pt x="16336" y="0"/>
                    <a:pt x="16321" y="3"/>
                    <a:pt x="16307" y="8"/>
                  </a:cubicBezTo>
                  <a:lnTo>
                    <a:pt x="38" y="9397"/>
                  </a:lnTo>
                  <a:cubicBezTo>
                    <a:pt x="0" y="9434"/>
                    <a:pt x="0" y="9471"/>
                    <a:pt x="13" y="9509"/>
                  </a:cubicBezTo>
                  <a:cubicBezTo>
                    <a:pt x="25" y="9521"/>
                    <a:pt x="50" y="9534"/>
                    <a:pt x="75" y="9534"/>
                  </a:cubicBezTo>
                  <a:cubicBezTo>
                    <a:pt x="83" y="9534"/>
                    <a:pt x="97" y="9528"/>
                    <a:pt x="113" y="9528"/>
                  </a:cubicBezTo>
                  <a:cubicBezTo>
                    <a:pt x="120" y="9528"/>
                    <a:pt x="129" y="9529"/>
                    <a:pt x="137" y="9534"/>
                  </a:cubicBezTo>
                  <a:lnTo>
                    <a:pt x="16394" y="144"/>
                  </a:lnTo>
                  <a:cubicBezTo>
                    <a:pt x="16419" y="120"/>
                    <a:pt x="16432" y="70"/>
                    <a:pt x="16419" y="33"/>
                  </a:cubicBezTo>
                  <a:cubicBezTo>
                    <a:pt x="16403" y="9"/>
                    <a:pt x="16378" y="0"/>
                    <a:pt x="163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2"/>
            <p:cNvSpPr/>
            <p:nvPr/>
          </p:nvSpPr>
          <p:spPr>
            <a:xfrm>
              <a:off x="3108513" y="1604024"/>
              <a:ext cx="134602" cy="114274"/>
            </a:xfrm>
            <a:custGeom>
              <a:avLst/>
              <a:gdLst/>
              <a:ahLst/>
              <a:cxnLst/>
              <a:rect l="l" t="t" r="r" b="b"/>
              <a:pathLst>
                <a:path w="2001" h="1779" extrusionOk="0">
                  <a:moveTo>
                    <a:pt x="1656" y="0"/>
                  </a:moveTo>
                  <a:cubicBezTo>
                    <a:pt x="1580" y="0"/>
                    <a:pt x="1505" y="23"/>
                    <a:pt x="1441" y="65"/>
                  </a:cubicBezTo>
                  <a:lnTo>
                    <a:pt x="497" y="624"/>
                  </a:lnTo>
                  <a:cubicBezTo>
                    <a:pt x="212" y="798"/>
                    <a:pt x="25" y="1108"/>
                    <a:pt x="13" y="1431"/>
                  </a:cubicBezTo>
                  <a:cubicBezTo>
                    <a:pt x="1" y="1555"/>
                    <a:pt x="63" y="1679"/>
                    <a:pt x="174" y="1742"/>
                  </a:cubicBezTo>
                  <a:cubicBezTo>
                    <a:pt x="199" y="1766"/>
                    <a:pt x="261" y="1779"/>
                    <a:pt x="311" y="1779"/>
                  </a:cubicBezTo>
                  <a:cubicBezTo>
                    <a:pt x="386" y="1779"/>
                    <a:pt x="485" y="1742"/>
                    <a:pt x="559" y="1717"/>
                  </a:cubicBezTo>
                  <a:lnTo>
                    <a:pt x="1503" y="1158"/>
                  </a:lnTo>
                  <a:cubicBezTo>
                    <a:pt x="1789" y="984"/>
                    <a:pt x="1975" y="673"/>
                    <a:pt x="1988" y="351"/>
                  </a:cubicBezTo>
                  <a:cubicBezTo>
                    <a:pt x="2000" y="226"/>
                    <a:pt x="1938" y="102"/>
                    <a:pt x="1826" y="40"/>
                  </a:cubicBezTo>
                  <a:cubicBezTo>
                    <a:pt x="1773" y="13"/>
                    <a:pt x="1714" y="0"/>
                    <a:pt x="16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2"/>
            <p:cNvSpPr/>
            <p:nvPr/>
          </p:nvSpPr>
          <p:spPr>
            <a:xfrm>
              <a:off x="3191251" y="1617770"/>
              <a:ext cx="37670" cy="46249"/>
            </a:xfrm>
            <a:custGeom>
              <a:avLst/>
              <a:gdLst/>
              <a:ahLst/>
              <a:cxnLst/>
              <a:rect l="l" t="t" r="r" b="b"/>
              <a:pathLst>
                <a:path w="560" h="720" extrusionOk="0">
                  <a:moveTo>
                    <a:pt x="400" y="1"/>
                  </a:moveTo>
                  <a:cubicBezTo>
                    <a:pt x="362" y="1"/>
                    <a:pt x="319" y="12"/>
                    <a:pt x="273" y="37"/>
                  </a:cubicBezTo>
                  <a:cubicBezTo>
                    <a:pt x="124" y="149"/>
                    <a:pt x="13" y="323"/>
                    <a:pt x="0" y="509"/>
                  </a:cubicBezTo>
                  <a:cubicBezTo>
                    <a:pt x="0" y="643"/>
                    <a:pt x="64" y="719"/>
                    <a:pt x="156" y="719"/>
                  </a:cubicBezTo>
                  <a:cubicBezTo>
                    <a:pt x="191" y="719"/>
                    <a:pt x="231" y="707"/>
                    <a:pt x="273" y="683"/>
                  </a:cubicBezTo>
                  <a:cubicBezTo>
                    <a:pt x="435" y="571"/>
                    <a:pt x="534" y="397"/>
                    <a:pt x="559" y="199"/>
                  </a:cubicBezTo>
                  <a:cubicBezTo>
                    <a:pt x="559" y="74"/>
                    <a:pt x="495" y="1"/>
                    <a:pt x="400"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2"/>
            <p:cNvSpPr/>
            <p:nvPr/>
          </p:nvSpPr>
          <p:spPr>
            <a:xfrm>
              <a:off x="3109387" y="1974974"/>
              <a:ext cx="134535" cy="114274"/>
            </a:xfrm>
            <a:custGeom>
              <a:avLst/>
              <a:gdLst/>
              <a:ahLst/>
              <a:cxnLst/>
              <a:rect l="l" t="t" r="r" b="b"/>
              <a:pathLst>
                <a:path w="2000" h="1779" extrusionOk="0">
                  <a:moveTo>
                    <a:pt x="1663" y="0"/>
                  </a:moveTo>
                  <a:cubicBezTo>
                    <a:pt x="1584" y="0"/>
                    <a:pt x="1504" y="23"/>
                    <a:pt x="1441" y="65"/>
                  </a:cubicBezTo>
                  <a:lnTo>
                    <a:pt x="484" y="624"/>
                  </a:lnTo>
                  <a:cubicBezTo>
                    <a:pt x="199" y="798"/>
                    <a:pt x="12" y="1108"/>
                    <a:pt x="0" y="1431"/>
                  </a:cubicBezTo>
                  <a:cubicBezTo>
                    <a:pt x="0" y="1555"/>
                    <a:pt x="50" y="1679"/>
                    <a:pt x="161" y="1742"/>
                  </a:cubicBezTo>
                  <a:cubicBezTo>
                    <a:pt x="186" y="1766"/>
                    <a:pt x="248" y="1779"/>
                    <a:pt x="298" y="1779"/>
                  </a:cubicBezTo>
                  <a:cubicBezTo>
                    <a:pt x="373" y="1766"/>
                    <a:pt x="472" y="1742"/>
                    <a:pt x="559" y="1717"/>
                  </a:cubicBezTo>
                  <a:lnTo>
                    <a:pt x="1503" y="1158"/>
                  </a:lnTo>
                  <a:cubicBezTo>
                    <a:pt x="1788" y="984"/>
                    <a:pt x="1975" y="673"/>
                    <a:pt x="1987" y="351"/>
                  </a:cubicBezTo>
                  <a:cubicBezTo>
                    <a:pt x="2000" y="226"/>
                    <a:pt x="1937" y="102"/>
                    <a:pt x="1838" y="40"/>
                  </a:cubicBezTo>
                  <a:cubicBezTo>
                    <a:pt x="1784" y="13"/>
                    <a:pt x="1724" y="0"/>
                    <a:pt x="16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2"/>
            <p:cNvSpPr/>
            <p:nvPr/>
          </p:nvSpPr>
          <p:spPr>
            <a:xfrm>
              <a:off x="3191251" y="1988784"/>
              <a:ext cx="37670" cy="46956"/>
            </a:xfrm>
            <a:custGeom>
              <a:avLst/>
              <a:gdLst/>
              <a:ahLst/>
              <a:cxnLst/>
              <a:rect l="l" t="t" r="r" b="b"/>
              <a:pathLst>
                <a:path w="560" h="731" extrusionOk="0">
                  <a:moveTo>
                    <a:pt x="399" y="0"/>
                  </a:moveTo>
                  <a:cubicBezTo>
                    <a:pt x="361" y="0"/>
                    <a:pt x="319" y="12"/>
                    <a:pt x="273" y="36"/>
                  </a:cubicBezTo>
                  <a:cubicBezTo>
                    <a:pt x="124" y="148"/>
                    <a:pt x="13" y="322"/>
                    <a:pt x="0" y="521"/>
                  </a:cubicBezTo>
                  <a:cubicBezTo>
                    <a:pt x="0" y="654"/>
                    <a:pt x="64" y="731"/>
                    <a:pt x="156" y="731"/>
                  </a:cubicBezTo>
                  <a:cubicBezTo>
                    <a:pt x="191" y="731"/>
                    <a:pt x="231" y="719"/>
                    <a:pt x="273" y="694"/>
                  </a:cubicBezTo>
                  <a:cubicBezTo>
                    <a:pt x="435" y="583"/>
                    <a:pt x="534" y="409"/>
                    <a:pt x="559" y="210"/>
                  </a:cubicBezTo>
                  <a:cubicBezTo>
                    <a:pt x="559" y="76"/>
                    <a:pt x="495" y="0"/>
                    <a:pt x="399"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2"/>
            <p:cNvSpPr/>
            <p:nvPr/>
          </p:nvSpPr>
          <p:spPr>
            <a:xfrm>
              <a:off x="3109387" y="2159324"/>
              <a:ext cx="133728" cy="114210"/>
            </a:xfrm>
            <a:custGeom>
              <a:avLst/>
              <a:gdLst/>
              <a:ahLst/>
              <a:cxnLst/>
              <a:rect l="l" t="t" r="r" b="b"/>
              <a:pathLst>
                <a:path w="1988" h="1778" extrusionOk="0">
                  <a:moveTo>
                    <a:pt x="1650" y="0"/>
                  </a:moveTo>
                  <a:cubicBezTo>
                    <a:pt x="1571" y="0"/>
                    <a:pt x="1493" y="26"/>
                    <a:pt x="1428" y="76"/>
                  </a:cubicBezTo>
                  <a:lnTo>
                    <a:pt x="484" y="635"/>
                  </a:lnTo>
                  <a:cubicBezTo>
                    <a:pt x="199" y="797"/>
                    <a:pt x="12" y="1107"/>
                    <a:pt x="0" y="1442"/>
                  </a:cubicBezTo>
                  <a:cubicBezTo>
                    <a:pt x="0" y="1567"/>
                    <a:pt x="50" y="1691"/>
                    <a:pt x="161" y="1753"/>
                  </a:cubicBezTo>
                  <a:cubicBezTo>
                    <a:pt x="186" y="1765"/>
                    <a:pt x="248" y="1778"/>
                    <a:pt x="298" y="1778"/>
                  </a:cubicBezTo>
                  <a:cubicBezTo>
                    <a:pt x="373" y="1778"/>
                    <a:pt x="472" y="1765"/>
                    <a:pt x="546" y="1716"/>
                  </a:cubicBezTo>
                  <a:lnTo>
                    <a:pt x="1490" y="1157"/>
                  </a:lnTo>
                  <a:cubicBezTo>
                    <a:pt x="1776" y="983"/>
                    <a:pt x="1962" y="672"/>
                    <a:pt x="1975" y="349"/>
                  </a:cubicBezTo>
                  <a:cubicBezTo>
                    <a:pt x="1987" y="225"/>
                    <a:pt x="1925" y="101"/>
                    <a:pt x="1813" y="39"/>
                  </a:cubicBezTo>
                  <a:cubicBezTo>
                    <a:pt x="1762" y="13"/>
                    <a:pt x="1705" y="0"/>
                    <a:pt x="16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2"/>
            <p:cNvSpPr/>
            <p:nvPr/>
          </p:nvSpPr>
          <p:spPr>
            <a:xfrm>
              <a:off x="3191251" y="2174227"/>
              <a:ext cx="37670" cy="46121"/>
            </a:xfrm>
            <a:custGeom>
              <a:avLst/>
              <a:gdLst/>
              <a:ahLst/>
              <a:cxnLst/>
              <a:rect l="l" t="t" r="r" b="b"/>
              <a:pathLst>
                <a:path w="560" h="718" extrusionOk="0">
                  <a:moveTo>
                    <a:pt x="403" y="1"/>
                  </a:moveTo>
                  <a:cubicBezTo>
                    <a:pt x="365" y="1"/>
                    <a:pt x="321" y="14"/>
                    <a:pt x="273" y="43"/>
                  </a:cubicBezTo>
                  <a:cubicBezTo>
                    <a:pt x="124" y="130"/>
                    <a:pt x="13" y="316"/>
                    <a:pt x="0" y="502"/>
                  </a:cubicBezTo>
                  <a:cubicBezTo>
                    <a:pt x="0" y="636"/>
                    <a:pt x="63" y="718"/>
                    <a:pt x="154" y="718"/>
                  </a:cubicBezTo>
                  <a:cubicBezTo>
                    <a:pt x="190" y="718"/>
                    <a:pt x="231" y="705"/>
                    <a:pt x="273" y="676"/>
                  </a:cubicBezTo>
                  <a:cubicBezTo>
                    <a:pt x="435" y="565"/>
                    <a:pt x="534" y="403"/>
                    <a:pt x="559" y="192"/>
                  </a:cubicBezTo>
                  <a:cubicBezTo>
                    <a:pt x="559" y="78"/>
                    <a:pt x="497" y="1"/>
                    <a:pt x="403"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2"/>
            <p:cNvSpPr/>
            <p:nvPr/>
          </p:nvSpPr>
          <p:spPr>
            <a:xfrm>
              <a:off x="2253890" y="2180778"/>
              <a:ext cx="289923" cy="188658"/>
            </a:xfrm>
            <a:custGeom>
              <a:avLst/>
              <a:gdLst/>
              <a:ahLst/>
              <a:cxnLst/>
              <a:rect l="l" t="t" r="r" b="b"/>
              <a:pathLst>
                <a:path w="4310" h="2937" extrusionOk="0">
                  <a:moveTo>
                    <a:pt x="4137" y="1"/>
                  </a:moveTo>
                  <a:cubicBezTo>
                    <a:pt x="4089" y="1"/>
                    <a:pt x="4034" y="17"/>
                    <a:pt x="3975" y="53"/>
                  </a:cubicBezTo>
                  <a:lnTo>
                    <a:pt x="336" y="2164"/>
                  </a:lnTo>
                  <a:cubicBezTo>
                    <a:pt x="149" y="2288"/>
                    <a:pt x="25" y="2487"/>
                    <a:pt x="0" y="2723"/>
                  </a:cubicBezTo>
                  <a:cubicBezTo>
                    <a:pt x="0" y="2859"/>
                    <a:pt x="70" y="2936"/>
                    <a:pt x="173" y="2936"/>
                  </a:cubicBezTo>
                  <a:cubicBezTo>
                    <a:pt x="221" y="2936"/>
                    <a:pt x="277" y="2920"/>
                    <a:pt x="336" y="2884"/>
                  </a:cubicBezTo>
                  <a:lnTo>
                    <a:pt x="3975" y="773"/>
                  </a:lnTo>
                  <a:cubicBezTo>
                    <a:pt x="4161" y="649"/>
                    <a:pt x="4285" y="450"/>
                    <a:pt x="4310" y="214"/>
                  </a:cubicBezTo>
                  <a:cubicBezTo>
                    <a:pt x="4310" y="78"/>
                    <a:pt x="4240" y="1"/>
                    <a:pt x="41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2"/>
            <p:cNvSpPr/>
            <p:nvPr/>
          </p:nvSpPr>
          <p:spPr>
            <a:xfrm>
              <a:off x="2206265" y="1863015"/>
              <a:ext cx="1105340" cy="613187"/>
            </a:xfrm>
            <a:custGeom>
              <a:avLst/>
              <a:gdLst/>
              <a:ahLst/>
              <a:cxnLst/>
              <a:rect l="l" t="t" r="r" b="b"/>
              <a:pathLst>
                <a:path w="16432" h="9546" extrusionOk="0">
                  <a:moveTo>
                    <a:pt x="16347" y="0"/>
                  </a:moveTo>
                  <a:cubicBezTo>
                    <a:pt x="16334" y="0"/>
                    <a:pt x="16320" y="3"/>
                    <a:pt x="16307" y="7"/>
                  </a:cubicBezTo>
                  <a:lnTo>
                    <a:pt x="38" y="9409"/>
                  </a:lnTo>
                  <a:cubicBezTo>
                    <a:pt x="0" y="9433"/>
                    <a:pt x="0" y="9483"/>
                    <a:pt x="13" y="9508"/>
                  </a:cubicBezTo>
                  <a:cubicBezTo>
                    <a:pt x="25" y="9520"/>
                    <a:pt x="50" y="9545"/>
                    <a:pt x="75" y="9545"/>
                  </a:cubicBezTo>
                  <a:cubicBezTo>
                    <a:pt x="83" y="9545"/>
                    <a:pt x="97" y="9540"/>
                    <a:pt x="113" y="9540"/>
                  </a:cubicBezTo>
                  <a:cubicBezTo>
                    <a:pt x="120" y="9540"/>
                    <a:pt x="129" y="9541"/>
                    <a:pt x="137" y="9545"/>
                  </a:cubicBezTo>
                  <a:lnTo>
                    <a:pt x="16394" y="144"/>
                  </a:lnTo>
                  <a:cubicBezTo>
                    <a:pt x="16419" y="119"/>
                    <a:pt x="16432" y="69"/>
                    <a:pt x="16419" y="44"/>
                  </a:cubicBezTo>
                  <a:cubicBezTo>
                    <a:pt x="16403" y="11"/>
                    <a:pt x="16375" y="0"/>
                    <a:pt x="16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2"/>
            <p:cNvSpPr/>
            <p:nvPr/>
          </p:nvSpPr>
          <p:spPr>
            <a:xfrm>
              <a:off x="3121899" y="1841175"/>
              <a:ext cx="37670" cy="47020"/>
            </a:xfrm>
            <a:custGeom>
              <a:avLst/>
              <a:gdLst/>
              <a:ahLst/>
              <a:cxnLst/>
              <a:rect l="l" t="t" r="r" b="b"/>
              <a:pathLst>
                <a:path w="560" h="732" extrusionOk="0">
                  <a:moveTo>
                    <a:pt x="404" y="0"/>
                  </a:moveTo>
                  <a:cubicBezTo>
                    <a:pt x="368" y="0"/>
                    <a:pt x="328" y="12"/>
                    <a:pt x="286" y="37"/>
                  </a:cubicBezTo>
                  <a:cubicBezTo>
                    <a:pt x="125" y="148"/>
                    <a:pt x="13" y="335"/>
                    <a:pt x="0" y="521"/>
                  </a:cubicBezTo>
                  <a:cubicBezTo>
                    <a:pt x="0" y="655"/>
                    <a:pt x="64" y="731"/>
                    <a:pt x="160" y="731"/>
                  </a:cubicBezTo>
                  <a:cubicBezTo>
                    <a:pt x="198" y="731"/>
                    <a:pt x="241" y="719"/>
                    <a:pt x="286" y="695"/>
                  </a:cubicBezTo>
                  <a:cubicBezTo>
                    <a:pt x="435" y="583"/>
                    <a:pt x="547" y="409"/>
                    <a:pt x="559" y="211"/>
                  </a:cubicBezTo>
                  <a:cubicBezTo>
                    <a:pt x="559" y="77"/>
                    <a:pt x="495" y="0"/>
                    <a:pt x="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2"/>
            <p:cNvSpPr/>
            <p:nvPr/>
          </p:nvSpPr>
          <p:spPr>
            <a:xfrm>
              <a:off x="3109387" y="1789403"/>
              <a:ext cx="133728" cy="114017"/>
            </a:xfrm>
            <a:custGeom>
              <a:avLst/>
              <a:gdLst/>
              <a:ahLst/>
              <a:cxnLst/>
              <a:rect l="l" t="t" r="r" b="b"/>
              <a:pathLst>
                <a:path w="1988" h="1775" extrusionOk="0">
                  <a:moveTo>
                    <a:pt x="1628" y="97"/>
                  </a:moveTo>
                  <a:cubicBezTo>
                    <a:pt x="1671" y="97"/>
                    <a:pt x="1713" y="106"/>
                    <a:pt x="1751" y="122"/>
                  </a:cubicBezTo>
                  <a:cubicBezTo>
                    <a:pt x="1813" y="160"/>
                    <a:pt x="1863" y="247"/>
                    <a:pt x="1851" y="333"/>
                  </a:cubicBezTo>
                  <a:cubicBezTo>
                    <a:pt x="1838" y="632"/>
                    <a:pt x="1664" y="892"/>
                    <a:pt x="1416" y="1054"/>
                  </a:cubicBezTo>
                  <a:lnTo>
                    <a:pt x="472" y="1613"/>
                  </a:lnTo>
                  <a:cubicBezTo>
                    <a:pt x="423" y="1648"/>
                    <a:pt x="370" y="1663"/>
                    <a:pt x="315" y="1663"/>
                  </a:cubicBezTo>
                  <a:cubicBezTo>
                    <a:pt x="273" y="1663"/>
                    <a:pt x="230" y="1654"/>
                    <a:pt x="186" y="1637"/>
                  </a:cubicBezTo>
                  <a:cubicBezTo>
                    <a:pt x="124" y="1588"/>
                    <a:pt x="75" y="1513"/>
                    <a:pt x="99" y="1426"/>
                  </a:cubicBezTo>
                  <a:cubicBezTo>
                    <a:pt x="112" y="1128"/>
                    <a:pt x="286" y="867"/>
                    <a:pt x="522" y="706"/>
                  </a:cubicBezTo>
                  <a:lnTo>
                    <a:pt x="1478" y="147"/>
                  </a:lnTo>
                  <a:cubicBezTo>
                    <a:pt x="1520" y="112"/>
                    <a:pt x="1574" y="97"/>
                    <a:pt x="1628" y="97"/>
                  </a:cubicBezTo>
                  <a:close/>
                  <a:moveTo>
                    <a:pt x="1660" y="0"/>
                  </a:moveTo>
                  <a:cubicBezTo>
                    <a:pt x="1579" y="0"/>
                    <a:pt x="1496" y="27"/>
                    <a:pt x="1428" y="73"/>
                  </a:cubicBezTo>
                  <a:lnTo>
                    <a:pt x="484" y="632"/>
                  </a:lnTo>
                  <a:cubicBezTo>
                    <a:pt x="199" y="805"/>
                    <a:pt x="12" y="1116"/>
                    <a:pt x="0" y="1439"/>
                  </a:cubicBezTo>
                  <a:cubicBezTo>
                    <a:pt x="0" y="1563"/>
                    <a:pt x="50" y="1687"/>
                    <a:pt x="161" y="1749"/>
                  </a:cubicBezTo>
                  <a:cubicBezTo>
                    <a:pt x="186" y="1762"/>
                    <a:pt x="248" y="1774"/>
                    <a:pt x="298" y="1774"/>
                  </a:cubicBezTo>
                  <a:cubicBezTo>
                    <a:pt x="373" y="1762"/>
                    <a:pt x="447" y="1749"/>
                    <a:pt x="546" y="1712"/>
                  </a:cubicBezTo>
                  <a:lnTo>
                    <a:pt x="1490" y="1153"/>
                  </a:lnTo>
                  <a:cubicBezTo>
                    <a:pt x="1776" y="992"/>
                    <a:pt x="1962" y="681"/>
                    <a:pt x="1975" y="346"/>
                  </a:cubicBezTo>
                  <a:cubicBezTo>
                    <a:pt x="1987" y="222"/>
                    <a:pt x="1925" y="97"/>
                    <a:pt x="1813" y="35"/>
                  </a:cubicBezTo>
                  <a:cubicBezTo>
                    <a:pt x="1765" y="11"/>
                    <a:pt x="1713" y="0"/>
                    <a:pt x="16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2"/>
            <p:cNvSpPr/>
            <p:nvPr/>
          </p:nvSpPr>
          <p:spPr>
            <a:xfrm>
              <a:off x="2253890" y="2318174"/>
              <a:ext cx="378514" cy="236963"/>
            </a:xfrm>
            <a:custGeom>
              <a:avLst/>
              <a:gdLst/>
              <a:ahLst/>
              <a:cxnLst/>
              <a:rect l="l" t="t" r="r" b="b"/>
              <a:pathLst>
                <a:path w="5627" h="3689" extrusionOk="0">
                  <a:moveTo>
                    <a:pt x="5456" y="1"/>
                  </a:moveTo>
                  <a:cubicBezTo>
                    <a:pt x="5411" y="1"/>
                    <a:pt x="5360" y="16"/>
                    <a:pt x="5304" y="50"/>
                  </a:cubicBezTo>
                  <a:lnTo>
                    <a:pt x="336" y="2906"/>
                  </a:lnTo>
                  <a:cubicBezTo>
                    <a:pt x="149" y="3031"/>
                    <a:pt x="25" y="3229"/>
                    <a:pt x="0" y="3465"/>
                  </a:cubicBezTo>
                  <a:cubicBezTo>
                    <a:pt x="0" y="3604"/>
                    <a:pt x="73" y="3688"/>
                    <a:pt x="181" y="3688"/>
                  </a:cubicBezTo>
                  <a:cubicBezTo>
                    <a:pt x="227" y="3688"/>
                    <a:pt x="280" y="3673"/>
                    <a:pt x="336" y="3639"/>
                  </a:cubicBezTo>
                  <a:lnTo>
                    <a:pt x="5304" y="783"/>
                  </a:lnTo>
                  <a:cubicBezTo>
                    <a:pt x="5490" y="658"/>
                    <a:pt x="5614" y="460"/>
                    <a:pt x="5626" y="224"/>
                  </a:cubicBezTo>
                  <a:cubicBezTo>
                    <a:pt x="5626" y="85"/>
                    <a:pt x="5560" y="1"/>
                    <a:pt x="5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2"/>
            <p:cNvSpPr/>
            <p:nvPr/>
          </p:nvSpPr>
          <p:spPr>
            <a:xfrm>
              <a:off x="2206265" y="2047494"/>
              <a:ext cx="1106147" cy="613765"/>
            </a:xfrm>
            <a:custGeom>
              <a:avLst/>
              <a:gdLst/>
              <a:ahLst/>
              <a:cxnLst/>
              <a:rect l="l" t="t" r="r" b="b"/>
              <a:pathLst>
                <a:path w="16444" h="9555" extrusionOk="0">
                  <a:moveTo>
                    <a:pt x="16360" y="0"/>
                  </a:moveTo>
                  <a:cubicBezTo>
                    <a:pt x="16345" y="0"/>
                    <a:pt x="16330" y="6"/>
                    <a:pt x="16320" y="16"/>
                  </a:cubicBezTo>
                  <a:lnTo>
                    <a:pt x="38" y="9418"/>
                  </a:lnTo>
                  <a:cubicBezTo>
                    <a:pt x="0" y="9455"/>
                    <a:pt x="0" y="9492"/>
                    <a:pt x="13" y="9530"/>
                  </a:cubicBezTo>
                  <a:cubicBezTo>
                    <a:pt x="25" y="9542"/>
                    <a:pt x="50" y="9555"/>
                    <a:pt x="75" y="9555"/>
                  </a:cubicBezTo>
                  <a:cubicBezTo>
                    <a:pt x="87" y="9555"/>
                    <a:pt x="112" y="9542"/>
                    <a:pt x="137" y="9542"/>
                  </a:cubicBezTo>
                  <a:lnTo>
                    <a:pt x="16394" y="153"/>
                  </a:lnTo>
                  <a:cubicBezTo>
                    <a:pt x="16419" y="116"/>
                    <a:pt x="16444" y="66"/>
                    <a:pt x="16419" y="41"/>
                  </a:cubicBezTo>
                  <a:cubicBezTo>
                    <a:pt x="16405" y="12"/>
                    <a:pt x="16382" y="0"/>
                    <a:pt x="163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2"/>
            <p:cNvSpPr/>
            <p:nvPr/>
          </p:nvSpPr>
          <p:spPr>
            <a:xfrm>
              <a:off x="2253890" y="2551471"/>
              <a:ext cx="289923" cy="188080"/>
            </a:xfrm>
            <a:custGeom>
              <a:avLst/>
              <a:gdLst/>
              <a:ahLst/>
              <a:cxnLst/>
              <a:rect l="l" t="t" r="r" b="b"/>
              <a:pathLst>
                <a:path w="4310" h="2928" extrusionOk="0">
                  <a:moveTo>
                    <a:pt x="4128" y="1"/>
                  </a:moveTo>
                  <a:cubicBezTo>
                    <a:pt x="4082" y="1"/>
                    <a:pt x="4030" y="15"/>
                    <a:pt x="3975" y="44"/>
                  </a:cubicBezTo>
                  <a:lnTo>
                    <a:pt x="336" y="2156"/>
                  </a:lnTo>
                  <a:cubicBezTo>
                    <a:pt x="149" y="2292"/>
                    <a:pt x="25" y="2491"/>
                    <a:pt x="0" y="2702"/>
                  </a:cubicBezTo>
                  <a:cubicBezTo>
                    <a:pt x="0" y="2847"/>
                    <a:pt x="71" y="2928"/>
                    <a:pt x="175" y="2928"/>
                  </a:cubicBezTo>
                  <a:cubicBezTo>
                    <a:pt x="223" y="2928"/>
                    <a:pt x="277" y="2911"/>
                    <a:pt x="336" y="2876"/>
                  </a:cubicBezTo>
                  <a:lnTo>
                    <a:pt x="3975" y="777"/>
                  </a:lnTo>
                  <a:cubicBezTo>
                    <a:pt x="4161" y="653"/>
                    <a:pt x="4285" y="454"/>
                    <a:pt x="4310" y="218"/>
                  </a:cubicBezTo>
                  <a:cubicBezTo>
                    <a:pt x="4310" y="79"/>
                    <a:pt x="4237" y="1"/>
                    <a:pt x="41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2"/>
            <p:cNvSpPr/>
            <p:nvPr/>
          </p:nvSpPr>
          <p:spPr>
            <a:xfrm>
              <a:off x="2212117" y="2688995"/>
              <a:ext cx="462060" cy="283790"/>
            </a:xfrm>
            <a:custGeom>
              <a:avLst/>
              <a:gdLst/>
              <a:ahLst/>
              <a:cxnLst/>
              <a:rect l="l" t="t" r="r" b="b"/>
              <a:pathLst>
                <a:path w="6869" h="4418" extrusionOk="0">
                  <a:moveTo>
                    <a:pt x="6703" y="0"/>
                  </a:moveTo>
                  <a:cubicBezTo>
                    <a:pt x="6657" y="0"/>
                    <a:pt x="6604" y="17"/>
                    <a:pt x="6545" y="52"/>
                  </a:cubicBezTo>
                  <a:lnTo>
                    <a:pt x="336" y="3641"/>
                  </a:lnTo>
                  <a:cubicBezTo>
                    <a:pt x="125" y="3765"/>
                    <a:pt x="0" y="3964"/>
                    <a:pt x="0" y="4200"/>
                  </a:cubicBezTo>
                  <a:cubicBezTo>
                    <a:pt x="0" y="4339"/>
                    <a:pt x="74" y="4418"/>
                    <a:pt x="182" y="4418"/>
                  </a:cubicBezTo>
                  <a:cubicBezTo>
                    <a:pt x="228" y="4418"/>
                    <a:pt x="280" y="4404"/>
                    <a:pt x="336" y="4374"/>
                  </a:cubicBezTo>
                  <a:lnTo>
                    <a:pt x="6545" y="785"/>
                  </a:lnTo>
                  <a:cubicBezTo>
                    <a:pt x="6732" y="660"/>
                    <a:pt x="6856" y="462"/>
                    <a:pt x="6868" y="226"/>
                  </a:cubicBezTo>
                  <a:cubicBezTo>
                    <a:pt x="6868" y="81"/>
                    <a:pt x="6804" y="0"/>
                    <a:pt x="67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2"/>
            <p:cNvSpPr/>
            <p:nvPr/>
          </p:nvSpPr>
          <p:spPr>
            <a:xfrm>
              <a:off x="2253890" y="2804809"/>
              <a:ext cx="504641" cy="307621"/>
            </a:xfrm>
            <a:custGeom>
              <a:avLst/>
              <a:gdLst/>
              <a:ahLst/>
              <a:cxnLst/>
              <a:rect l="l" t="t" r="r" b="b"/>
              <a:pathLst>
                <a:path w="7502" h="4789" extrusionOk="0">
                  <a:moveTo>
                    <a:pt x="7331" y="0"/>
                  </a:moveTo>
                  <a:cubicBezTo>
                    <a:pt x="7287" y="0"/>
                    <a:pt x="7235" y="16"/>
                    <a:pt x="7179" y="50"/>
                  </a:cubicBezTo>
                  <a:lnTo>
                    <a:pt x="336" y="4012"/>
                  </a:lnTo>
                  <a:cubicBezTo>
                    <a:pt x="149" y="4136"/>
                    <a:pt x="25" y="4334"/>
                    <a:pt x="0" y="4570"/>
                  </a:cubicBezTo>
                  <a:cubicBezTo>
                    <a:pt x="0" y="4710"/>
                    <a:pt x="74" y="4788"/>
                    <a:pt x="182" y="4788"/>
                  </a:cubicBezTo>
                  <a:cubicBezTo>
                    <a:pt x="228" y="4788"/>
                    <a:pt x="280" y="4774"/>
                    <a:pt x="336" y="4744"/>
                  </a:cubicBezTo>
                  <a:lnTo>
                    <a:pt x="7179" y="783"/>
                  </a:lnTo>
                  <a:cubicBezTo>
                    <a:pt x="7365" y="658"/>
                    <a:pt x="7489" y="460"/>
                    <a:pt x="7502" y="224"/>
                  </a:cubicBezTo>
                  <a:cubicBezTo>
                    <a:pt x="7502" y="85"/>
                    <a:pt x="7435" y="0"/>
                    <a:pt x="7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2"/>
            <p:cNvSpPr/>
            <p:nvPr/>
          </p:nvSpPr>
          <p:spPr>
            <a:xfrm>
              <a:off x="2206265" y="2420627"/>
              <a:ext cx="1106147" cy="613187"/>
            </a:xfrm>
            <a:custGeom>
              <a:avLst/>
              <a:gdLst/>
              <a:ahLst/>
              <a:cxnLst/>
              <a:rect l="l" t="t" r="r" b="b"/>
              <a:pathLst>
                <a:path w="16444" h="9546" extrusionOk="0">
                  <a:moveTo>
                    <a:pt x="16351" y="0"/>
                  </a:moveTo>
                  <a:cubicBezTo>
                    <a:pt x="16339" y="0"/>
                    <a:pt x="16328" y="3"/>
                    <a:pt x="16320" y="7"/>
                  </a:cubicBezTo>
                  <a:lnTo>
                    <a:pt x="50" y="9396"/>
                  </a:lnTo>
                  <a:cubicBezTo>
                    <a:pt x="13" y="9396"/>
                    <a:pt x="0" y="9434"/>
                    <a:pt x="0" y="9459"/>
                  </a:cubicBezTo>
                  <a:cubicBezTo>
                    <a:pt x="0" y="9508"/>
                    <a:pt x="25" y="9545"/>
                    <a:pt x="75" y="9545"/>
                  </a:cubicBezTo>
                  <a:cubicBezTo>
                    <a:pt x="83" y="9545"/>
                    <a:pt x="97" y="9534"/>
                    <a:pt x="113" y="9534"/>
                  </a:cubicBezTo>
                  <a:cubicBezTo>
                    <a:pt x="120" y="9534"/>
                    <a:pt x="129" y="9537"/>
                    <a:pt x="137" y="9545"/>
                  </a:cubicBezTo>
                  <a:lnTo>
                    <a:pt x="16394" y="144"/>
                  </a:lnTo>
                  <a:cubicBezTo>
                    <a:pt x="16419" y="119"/>
                    <a:pt x="16444" y="69"/>
                    <a:pt x="16419" y="45"/>
                  </a:cubicBezTo>
                  <a:cubicBezTo>
                    <a:pt x="16403" y="11"/>
                    <a:pt x="16375" y="0"/>
                    <a:pt x="163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2"/>
            <p:cNvSpPr/>
            <p:nvPr/>
          </p:nvSpPr>
          <p:spPr>
            <a:xfrm>
              <a:off x="2206265" y="2605877"/>
              <a:ext cx="1106147" cy="612995"/>
            </a:xfrm>
            <a:custGeom>
              <a:avLst/>
              <a:gdLst/>
              <a:ahLst/>
              <a:cxnLst/>
              <a:rect l="l" t="t" r="r" b="b"/>
              <a:pathLst>
                <a:path w="16444" h="9543" extrusionOk="0">
                  <a:moveTo>
                    <a:pt x="16360" y="1"/>
                  </a:moveTo>
                  <a:cubicBezTo>
                    <a:pt x="16345" y="1"/>
                    <a:pt x="16330" y="7"/>
                    <a:pt x="16320" y="17"/>
                  </a:cubicBezTo>
                  <a:lnTo>
                    <a:pt x="50" y="9406"/>
                  </a:lnTo>
                  <a:cubicBezTo>
                    <a:pt x="13" y="9406"/>
                    <a:pt x="0" y="9431"/>
                    <a:pt x="0" y="9468"/>
                  </a:cubicBezTo>
                  <a:cubicBezTo>
                    <a:pt x="0" y="9518"/>
                    <a:pt x="25" y="9543"/>
                    <a:pt x="75" y="9543"/>
                  </a:cubicBezTo>
                  <a:cubicBezTo>
                    <a:pt x="87" y="9543"/>
                    <a:pt x="112" y="9530"/>
                    <a:pt x="137" y="9530"/>
                  </a:cubicBezTo>
                  <a:lnTo>
                    <a:pt x="16394" y="154"/>
                  </a:lnTo>
                  <a:cubicBezTo>
                    <a:pt x="16444" y="116"/>
                    <a:pt x="16444" y="67"/>
                    <a:pt x="16419" y="42"/>
                  </a:cubicBezTo>
                  <a:cubicBezTo>
                    <a:pt x="16405" y="13"/>
                    <a:pt x="16382" y="1"/>
                    <a:pt x="163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2"/>
            <p:cNvSpPr/>
            <p:nvPr/>
          </p:nvSpPr>
          <p:spPr>
            <a:xfrm>
              <a:off x="2253890" y="3037270"/>
              <a:ext cx="420287" cy="260730"/>
            </a:xfrm>
            <a:custGeom>
              <a:avLst/>
              <a:gdLst/>
              <a:ahLst/>
              <a:cxnLst/>
              <a:rect l="l" t="t" r="r" b="b"/>
              <a:pathLst>
                <a:path w="6248" h="4059" extrusionOk="0">
                  <a:moveTo>
                    <a:pt x="6076" y="1"/>
                  </a:moveTo>
                  <a:cubicBezTo>
                    <a:pt x="6031" y="1"/>
                    <a:pt x="5980" y="15"/>
                    <a:pt x="5924" y="45"/>
                  </a:cubicBezTo>
                  <a:lnTo>
                    <a:pt x="336" y="3274"/>
                  </a:lnTo>
                  <a:cubicBezTo>
                    <a:pt x="149" y="3398"/>
                    <a:pt x="25" y="3609"/>
                    <a:pt x="0" y="3833"/>
                  </a:cubicBezTo>
                  <a:cubicBezTo>
                    <a:pt x="0" y="3978"/>
                    <a:pt x="71" y="4058"/>
                    <a:pt x="175" y="4058"/>
                  </a:cubicBezTo>
                  <a:cubicBezTo>
                    <a:pt x="223" y="4058"/>
                    <a:pt x="277" y="4042"/>
                    <a:pt x="336" y="4007"/>
                  </a:cubicBezTo>
                  <a:lnTo>
                    <a:pt x="5924" y="778"/>
                  </a:lnTo>
                  <a:cubicBezTo>
                    <a:pt x="6111" y="653"/>
                    <a:pt x="6235" y="455"/>
                    <a:pt x="6247" y="219"/>
                  </a:cubicBezTo>
                  <a:cubicBezTo>
                    <a:pt x="6247" y="79"/>
                    <a:pt x="6180" y="1"/>
                    <a:pt x="60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2"/>
            <p:cNvSpPr/>
            <p:nvPr/>
          </p:nvSpPr>
          <p:spPr>
            <a:xfrm>
              <a:off x="2974047" y="2539524"/>
              <a:ext cx="267388" cy="176903"/>
            </a:xfrm>
            <a:custGeom>
              <a:avLst/>
              <a:gdLst/>
              <a:ahLst/>
              <a:cxnLst/>
              <a:rect l="l" t="t" r="r" b="b"/>
              <a:pathLst>
                <a:path w="3975" h="2754" extrusionOk="0">
                  <a:moveTo>
                    <a:pt x="3793" y="0"/>
                  </a:moveTo>
                  <a:cubicBezTo>
                    <a:pt x="3747" y="0"/>
                    <a:pt x="3695" y="14"/>
                    <a:pt x="3639" y="44"/>
                  </a:cubicBezTo>
                  <a:lnTo>
                    <a:pt x="323" y="1957"/>
                  </a:lnTo>
                  <a:cubicBezTo>
                    <a:pt x="137" y="2068"/>
                    <a:pt x="12" y="2292"/>
                    <a:pt x="0" y="2528"/>
                  </a:cubicBezTo>
                  <a:cubicBezTo>
                    <a:pt x="0" y="2673"/>
                    <a:pt x="65" y="2754"/>
                    <a:pt x="165" y="2754"/>
                  </a:cubicBezTo>
                  <a:cubicBezTo>
                    <a:pt x="211" y="2754"/>
                    <a:pt x="265" y="2737"/>
                    <a:pt x="323" y="2702"/>
                  </a:cubicBezTo>
                  <a:lnTo>
                    <a:pt x="3639" y="777"/>
                  </a:lnTo>
                  <a:cubicBezTo>
                    <a:pt x="3825" y="653"/>
                    <a:pt x="3949" y="454"/>
                    <a:pt x="3974" y="218"/>
                  </a:cubicBezTo>
                  <a:cubicBezTo>
                    <a:pt x="3974" y="79"/>
                    <a:pt x="3901" y="0"/>
                    <a:pt x="37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2"/>
            <p:cNvSpPr/>
            <p:nvPr/>
          </p:nvSpPr>
          <p:spPr>
            <a:xfrm>
              <a:off x="3261410" y="2516785"/>
              <a:ext cx="22602" cy="47148"/>
            </a:xfrm>
            <a:custGeom>
              <a:avLst/>
              <a:gdLst/>
              <a:ahLst/>
              <a:cxnLst/>
              <a:rect l="l" t="t" r="r" b="b"/>
              <a:pathLst>
                <a:path w="336" h="734" extrusionOk="0">
                  <a:moveTo>
                    <a:pt x="25" y="1"/>
                  </a:moveTo>
                  <a:cubicBezTo>
                    <a:pt x="0" y="1"/>
                    <a:pt x="0" y="13"/>
                    <a:pt x="0" y="13"/>
                  </a:cubicBezTo>
                  <a:lnTo>
                    <a:pt x="0" y="38"/>
                  </a:lnTo>
                  <a:lnTo>
                    <a:pt x="0" y="137"/>
                  </a:lnTo>
                  <a:cubicBezTo>
                    <a:pt x="0" y="150"/>
                    <a:pt x="25" y="175"/>
                    <a:pt x="25" y="175"/>
                  </a:cubicBezTo>
                  <a:cubicBezTo>
                    <a:pt x="25" y="187"/>
                    <a:pt x="38" y="187"/>
                    <a:pt x="38" y="187"/>
                  </a:cubicBezTo>
                  <a:lnTo>
                    <a:pt x="236" y="261"/>
                  </a:lnTo>
                  <a:lnTo>
                    <a:pt x="50" y="560"/>
                  </a:lnTo>
                  <a:cubicBezTo>
                    <a:pt x="50" y="572"/>
                    <a:pt x="38" y="572"/>
                    <a:pt x="38" y="597"/>
                  </a:cubicBezTo>
                  <a:cubicBezTo>
                    <a:pt x="25" y="597"/>
                    <a:pt x="25" y="609"/>
                    <a:pt x="25" y="622"/>
                  </a:cubicBezTo>
                  <a:lnTo>
                    <a:pt x="25" y="709"/>
                  </a:lnTo>
                  <a:lnTo>
                    <a:pt x="25" y="733"/>
                  </a:lnTo>
                  <a:lnTo>
                    <a:pt x="38" y="733"/>
                  </a:lnTo>
                  <a:lnTo>
                    <a:pt x="323" y="274"/>
                  </a:lnTo>
                  <a:cubicBezTo>
                    <a:pt x="323" y="261"/>
                    <a:pt x="336" y="261"/>
                    <a:pt x="336" y="249"/>
                  </a:cubicBezTo>
                  <a:lnTo>
                    <a:pt x="336" y="212"/>
                  </a:lnTo>
                  <a:lnTo>
                    <a:pt x="336" y="175"/>
                  </a:lnTo>
                  <a:lnTo>
                    <a:pt x="336" y="137"/>
                  </a:lnTo>
                  <a:cubicBezTo>
                    <a:pt x="336" y="125"/>
                    <a:pt x="323" y="125"/>
                    <a:pt x="323" y="125"/>
                  </a:cubicBezTo>
                  <a:lnTo>
                    <a:pt x="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2"/>
            <p:cNvSpPr/>
            <p:nvPr/>
          </p:nvSpPr>
          <p:spPr>
            <a:xfrm>
              <a:off x="2974047" y="2725030"/>
              <a:ext cx="267388" cy="177096"/>
            </a:xfrm>
            <a:custGeom>
              <a:avLst/>
              <a:gdLst/>
              <a:ahLst/>
              <a:cxnLst/>
              <a:rect l="l" t="t" r="r" b="b"/>
              <a:pathLst>
                <a:path w="3975" h="2757" extrusionOk="0">
                  <a:moveTo>
                    <a:pt x="3794" y="1"/>
                  </a:moveTo>
                  <a:cubicBezTo>
                    <a:pt x="3748" y="1"/>
                    <a:pt x="3695" y="16"/>
                    <a:pt x="3639" y="50"/>
                  </a:cubicBezTo>
                  <a:lnTo>
                    <a:pt x="323" y="1962"/>
                  </a:lnTo>
                  <a:cubicBezTo>
                    <a:pt x="137" y="2087"/>
                    <a:pt x="12" y="2285"/>
                    <a:pt x="0" y="2534"/>
                  </a:cubicBezTo>
                  <a:cubicBezTo>
                    <a:pt x="0" y="2673"/>
                    <a:pt x="67" y="2757"/>
                    <a:pt x="171" y="2757"/>
                  </a:cubicBezTo>
                  <a:cubicBezTo>
                    <a:pt x="215" y="2757"/>
                    <a:pt x="267" y="2741"/>
                    <a:pt x="323" y="2708"/>
                  </a:cubicBezTo>
                  <a:lnTo>
                    <a:pt x="3639" y="783"/>
                  </a:lnTo>
                  <a:cubicBezTo>
                    <a:pt x="3825" y="658"/>
                    <a:pt x="3949" y="460"/>
                    <a:pt x="3974" y="224"/>
                  </a:cubicBezTo>
                  <a:cubicBezTo>
                    <a:pt x="3974" y="85"/>
                    <a:pt x="3902" y="1"/>
                    <a:pt x="37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2"/>
            <p:cNvSpPr/>
            <p:nvPr/>
          </p:nvSpPr>
          <p:spPr>
            <a:xfrm>
              <a:off x="3261410" y="2701842"/>
              <a:ext cx="22602" cy="47148"/>
            </a:xfrm>
            <a:custGeom>
              <a:avLst/>
              <a:gdLst/>
              <a:ahLst/>
              <a:cxnLst/>
              <a:rect l="l" t="t" r="r" b="b"/>
              <a:pathLst>
                <a:path w="336" h="734" extrusionOk="0">
                  <a:moveTo>
                    <a:pt x="25" y="1"/>
                  </a:moveTo>
                  <a:cubicBezTo>
                    <a:pt x="0" y="1"/>
                    <a:pt x="0" y="26"/>
                    <a:pt x="0" y="26"/>
                  </a:cubicBezTo>
                  <a:lnTo>
                    <a:pt x="0" y="38"/>
                  </a:lnTo>
                  <a:lnTo>
                    <a:pt x="0" y="150"/>
                  </a:lnTo>
                  <a:cubicBezTo>
                    <a:pt x="0" y="162"/>
                    <a:pt x="25" y="175"/>
                    <a:pt x="25" y="175"/>
                  </a:cubicBezTo>
                  <a:cubicBezTo>
                    <a:pt x="25" y="200"/>
                    <a:pt x="38" y="200"/>
                    <a:pt x="38" y="200"/>
                  </a:cubicBezTo>
                  <a:lnTo>
                    <a:pt x="236" y="262"/>
                  </a:lnTo>
                  <a:lnTo>
                    <a:pt x="50" y="547"/>
                  </a:lnTo>
                  <a:cubicBezTo>
                    <a:pt x="50" y="560"/>
                    <a:pt x="38" y="560"/>
                    <a:pt x="38" y="585"/>
                  </a:cubicBezTo>
                  <a:cubicBezTo>
                    <a:pt x="25" y="585"/>
                    <a:pt x="25" y="597"/>
                    <a:pt x="25" y="610"/>
                  </a:cubicBezTo>
                  <a:lnTo>
                    <a:pt x="25" y="721"/>
                  </a:lnTo>
                  <a:lnTo>
                    <a:pt x="25" y="734"/>
                  </a:lnTo>
                  <a:lnTo>
                    <a:pt x="38" y="734"/>
                  </a:lnTo>
                  <a:lnTo>
                    <a:pt x="323" y="287"/>
                  </a:lnTo>
                  <a:cubicBezTo>
                    <a:pt x="323" y="274"/>
                    <a:pt x="336" y="274"/>
                    <a:pt x="336" y="262"/>
                  </a:cubicBezTo>
                  <a:lnTo>
                    <a:pt x="336" y="225"/>
                  </a:lnTo>
                  <a:lnTo>
                    <a:pt x="336" y="175"/>
                  </a:lnTo>
                  <a:lnTo>
                    <a:pt x="336" y="150"/>
                  </a:lnTo>
                  <a:cubicBezTo>
                    <a:pt x="336" y="125"/>
                    <a:pt x="323" y="125"/>
                    <a:pt x="323" y="125"/>
                  </a:cubicBezTo>
                  <a:lnTo>
                    <a:pt x="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2"/>
            <p:cNvSpPr/>
            <p:nvPr/>
          </p:nvSpPr>
          <p:spPr>
            <a:xfrm>
              <a:off x="2248845" y="3334544"/>
              <a:ext cx="347638" cy="315137"/>
            </a:xfrm>
            <a:custGeom>
              <a:avLst/>
              <a:gdLst/>
              <a:ahLst/>
              <a:cxnLst/>
              <a:rect l="l" t="t" r="r" b="b"/>
              <a:pathLst>
                <a:path w="5168" h="4906" extrusionOk="0">
                  <a:moveTo>
                    <a:pt x="4894" y="136"/>
                  </a:moveTo>
                  <a:cubicBezTo>
                    <a:pt x="4907" y="136"/>
                    <a:pt x="4919" y="136"/>
                    <a:pt x="4944" y="149"/>
                  </a:cubicBezTo>
                  <a:cubicBezTo>
                    <a:pt x="4981" y="186"/>
                    <a:pt x="5018" y="248"/>
                    <a:pt x="5006" y="310"/>
                  </a:cubicBezTo>
                  <a:lnTo>
                    <a:pt x="5006" y="1701"/>
                  </a:lnTo>
                  <a:cubicBezTo>
                    <a:pt x="4981" y="1925"/>
                    <a:pt x="4882" y="2111"/>
                    <a:pt x="4708" y="2223"/>
                  </a:cubicBezTo>
                  <a:lnTo>
                    <a:pt x="373" y="4719"/>
                  </a:lnTo>
                  <a:cubicBezTo>
                    <a:pt x="346" y="4740"/>
                    <a:pt x="315" y="4749"/>
                    <a:pt x="286" y="4749"/>
                  </a:cubicBezTo>
                  <a:cubicBezTo>
                    <a:pt x="263" y="4749"/>
                    <a:pt x="241" y="4743"/>
                    <a:pt x="224" y="4731"/>
                  </a:cubicBezTo>
                  <a:cubicBezTo>
                    <a:pt x="175" y="4707"/>
                    <a:pt x="137" y="4644"/>
                    <a:pt x="162" y="4582"/>
                  </a:cubicBezTo>
                  <a:lnTo>
                    <a:pt x="162" y="3179"/>
                  </a:lnTo>
                  <a:cubicBezTo>
                    <a:pt x="175" y="2980"/>
                    <a:pt x="286" y="2782"/>
                    <a:pt x="448" y="2670"/>
                  </a:cubicBezTo>
                  <a:lnTo>
                    <a:pt x="4782" y="173"/>
                  </a:lnTo>
                  <a:cubicBezTo>
                    <a:pt x="4820" y="161"/>
                    <a:pt x="4844" y="136"/>
                    <a:pt x="4894" y="136"/>
                  </a:cubicBezTo>
                  <a:close/>
                  <a:moveTo>
                    <a:pt x="4879" y="0"/>
                  </a:moveTo>
                  <a:cubicBezTo>
                    <a:pt x="4820" y="0"/>
                    <a:pt x="4760" y="20"/>
                    <a:pt x="4708" y="62"/>
                  </a:cubicBezTo>
                  <a:lnTo>
                    <a:pt x="373" y="2558"/>
                  </a:lnTo>
                  <a:cubicBezTo>
                    <a:pt x="162" y="2707"/>
                    <a:pt x="13" y="2931"/>
                    <a:pt x="1" y="3204"/>
                  </a:cubicBezTo>
                  <a:lnTo>
                    <a:pt x="1" y="4595"/>
                  </a:lnTo>
                  <a:cubicBezTo>
                    <a:pt x="1" y="4707"/>
                    <a:pt x="51" y="4818"/>
                    <a:pt x="137" y="4880"/>
                  </a:cubicBezTo>
                  <a:cubicBezTo>
                    <a:pt x="175" y="4893"/>
                    <a:pt x="224" y="4905"/>
                    <a:pt x="262" y="4905"/>
                  </a:cubicBezTo>
                  <a:cubicBezTo>
                    <a:pt x="324" y="4905"/>
                    <a:pt x="386" y="4893"/>
                    <a:pt x="448" y="4856"/>
                  </a:cubicBezTo>
                  <a:lnTo>
                    <a:pt x="4782" y="2359"/>
                  </a:lnTo>
                  <a:cubicBezTo>
                    <a:pt x="5006" y="2223"/>
                    <a:pt x="5143" y="1987"/>
                    <a:pt x="5155" y="1726"/>
                  </a:cubicBezTo>
                  <a:lnTo>
                    <a:pt x="5155" y="323"/>
                  </a:lnTo>
                  <a:cubicBezTo>
                    <a:pt x="5167" y="248"/>
                    <a:pt x="5143" y="173"/>
                    <a:pt x="5093" y="111"/>
                  </a:cubicBezTo>
                  <a:cubicBezTo>
                    <a:pt x="5042" y="39"/>
                    <a:pt x="4962" y="0"/>
                    <a:pt x="48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2"/>
            <p:cNvSpPr/>
            <p:nvPr/>
          </p:nvSpPr>
          <p:spPr>
            <a:xfrm>
              <a:off x="2331583" y="3502001"/>
              <a:ext cx="32625" cy="56720"/>
            </a:xfrm>
            <a:custGeom>
              <a:avLst/>
              <a:gdLst/>
              <a:ahLst/>
              <a:cxnLst/>
              <a:rect l="l" t="t" r="r" b="b"/>
              <a:pathLst>
                <a:path w="485" h="883" extrusionOk="0">
                  <a:moveTo>
                    <a:pt x="149" y="386"/>
                  </a:moveTo>
                  <a:lnTo>
                    <a:pt x="149" y="387"/>
                  </a:lnTo>
                  <a:lnTo>
                    <a:pt x="149" y="387"/>
                  </a:lnTo>
                  <a:lnTo>
                    <a:pt x="182" y="391"/>
                  </a:lnTo>
                  <a:lnTo>
                    <a:pt x="182" y="391"/>
                  </a:lnTo>
                  <a:lnTo>
                    <a:pt x="149" y="386"/>
                  </a:lnTo>
                  <a:close/>
                  <a:moveTo>
                    <a:pt x="182" y="391"/>
                  </a:moveTo>
                  <a:lnTo>
                    <a:pt x="460" y="435"/>
                  </a:lnTo>
                  <a:lnTo>
                    <a:pt x="460" y="435"/>
                  </a:lnTo>
                  <a:cubicBezTo>
                    <a:pt x="460" y="431"/>
                    <a:pt x="460" y="427"/>
                    <a:pt x="460" y="423"/>
                  </a:cubicBezTo>
                  <a:lnTo>
                    <a:pt x="182" y="391"/>
                  </a:lnTo>
                  <a:close/>
                  <a:moveTo>
                    <a:pt x="460" y="435"/>
                  </a:moveTo>
                  <a:lnTo>
                    <a:pt x="460" y="435"/>
                  </a:lnTo>
                  <a:cubicBezTo>
                    <a:pt x="460" y="435"/>
                    <a:pt x="460" y="435"/>
                    <a:pt x="460" y="435"/>
                  </a:cubicBezTo>
                  <a:lnTo>
                    <a:pt x="460" y="435"/>
                  </a:lnTo>
                  <a:lnTo>
                    <a:pt x="460" y="435"/>
                  </a:lnTo>
                  <a:lnTo>
                    <a:pt x="460" y="435"/>
                  </a:lnTo>
                  <a:close/>
                  <a:moveTo>
                    <a:pt x="336" y="1"/>
                  </a:moveTo>
                  <a:cubicBezTo>
                    <a:pt x="311" y="1"/>
                    <a:pt x="274" y="13"/>
                    <a:pt x="249" y="38"/>
                  </a:cubicBezTo>
                  <a:cubicBezTo>
                    <a:pt x="212" y="50"/>
                    <a:pt x="187" y="75"/>
                    <a:pt x="149" y="112"/>
                  </a:cubicBezTo>
                  <a:cubicBezTo>
                    <a:pt x="137" y="137"/>
                    <a:pt x="112" y="175"/>
                    <a:pt x="87" y="224"/>
                  </a:cubicBezTo>
                  <a:cubicBezTo>
                    <a:pt x="75" y="261"/>
                    <a:pt x="62" y="299"/>
                    <a:pt x="50" y="348"/>
                  </a:cubicBezTo>
                  <a:cubicBezTo>
                    <a:pt x="13" y="386"/>
                    <a:pt x="13" y="423"/>
                    <a:pt x="0" y="473"/>
                  </a:cubicBezTo>
                  <a:lnTo>
                    <a:pt x="0" y="572"/>
                  </a:lnTo>
                  <a:lnTo>
                    <a:pt x="0" y="671"/>
                  </a:lnTo>
                  <a:cubicBezTo>
                    <a:pt x="0" y="696"/>
                    <a:pt x="0" y="746"/>
                    <a:pt x="13" y="783"/>
                  </a:cubicBezTo>
                  <a:cubicBezTo>
                    <a:pt x="25" y="808"/>
                    <a:pt x="50" y="845"/>
                    <a:pt x="62" y="858"/>
                  </a:cubicBezTo>
                  <a:cubicBezTo>
                    <a:pt x="87" y="870"/>
                    <a:pt x="112" y="882"/>
                    <a:pt x="137" y="882"/>
                  </a:cubicBezTo>
                  <a:cubicBezTo>
                    <a:pt x="174" y="882"/>
                    <a:pt x="199" y="870"/>
                    <a:pt x="236" y="858"/>
                  </a:cubicBezTo>
                  <a:cubicBezTo>
                    <a:pt x="261" y="820"/>
                    <a:pt x="298" y="808"/>
                    <a:pt x="323" y="783"/>
                  </a:cubicBezTo>
                  <a:cubicBezTo>
                    <a:pt x="348" y="758"/>
                    <a:pt x="385" y="721"/>
                    <a:pt x="398" y="684"/>
                  </a:cubicBezTo>
                  <a:cubicBezTo>
                    <a:pt x="423" y="634"/>
                    <a:pt x="435" y="609"/>
                    <a:pt x="447" y="560"/>
                  </a:cubicBezTo>
                  <a:cubicBezTo>
                    <a:pt x="459" y="513"/>
                    <a:pt x="460" y="489"/>
                    <a:pt x="460" y="435"/>
                  </a:cubicBezTo>
                  <a:lnTo>
                    <a:pt x="460" y="435"/>
                  </a:lnTo>
                  <a:lnTo>
                    <a:pt x="373" y="497"/>
                  </a:lnTo>
                  <a:lnTo>
                    <a:pt x="348" y="510"/>
                  </a:lnTo>
                  <a:lnTo>
                    <a:pt x="348" y="547"/>
                  </a:lnTo>
                  <a:cubicBezTo>
                    <a:pt x="336" y="560"/>
                    <a:pt x="336" y="560"/>
                    <a:pt x="336" y="572"/>
                  </a:cubicBezTo>
                  <a:cubicBezTo>
                    <a:pt x="336" y="572"/>
                    <a:pt x="323" y="597"/>
                    <a:pt x="323" y="609"/>
                  </a:cubicBezTo>
                  <a:cubicBezTo>
                    <a:pt x="311" y="609"/>
                    <a:pt x="311" y="622"/>
                    <a:pt x="298" y="634"/>
                  </a:cubicBezTo>
                  <a:cubicBezTo>
                    <a:pt x="274" y="659"/>
                    <a:pt x="261" y="659"/>
                    <a:pt x="249" y="671"/>
                  </a:cubicBezTo>
                  <a:cubicBezTo>
                    <a:pt x="224" y="684"/>
                    <a:pt x="212" y="684"/>
                    <a:pt x="199" y="684"/>
                  </a:cubicBezTo>
                  <a:cubicBezTo>
                    <a:pt x="187" y="684"/>
                    <a:pt x="174" y="684"/>
                    <a:pt x="174" y="671"/>
                  </a:cubicBezTo>
                  <a:cubicBezTo>
                    <a:pt x="174" y="659"/>
                    <a:pt x="149" y="659"/>
                    <a:pt x="149" y="634"/>
                  </a:cubicBezTo>
                  <a:lnTo>
                    <a:pt x="149" y="597"/>
                  </a:lnTo>
                  <a:lnTo>
                    <a:pt x="149" y="547"/>
                  </a:lnTo>
                  <a:lnTo>
                    <a:pt x="149" y="435"/>
                  </a:lnTo>
                  <a:lnTo>
                    <a:pt x="149" y="387"/>
                  </a:lnTo>
                  <a:lnTo>
                    <a:pt x="149" y="387"/>
                  </a:lnTo>
                  <a:lnTo>
                    <a:pt x="137" y="386"/>
                  </a:lnTo>
                  <a:cubicBezTo>
                    <a:pt x="137" y="373"/>
                    <a:pt x="137" y="361"/>
                    <a:pt x="149" y="348"/>
                  </a:cubicBezTo>
                  <a:cubicBezTo>
                    <a:pt x="149" y="324"/>
                    <a:pt x="174" y="311"/>
                    <a:pt x="174" y="299"/>
                  </a:cubicBezTo>
                  <a:cubicBezTo>
                    <a:pt x="187" y="286"/>
                    <a:pt x="187" y="261"/>
                    <a:pt x="199" y="249"/>
                  </a:cubicBezTo>
                  <a:cubicBezTo>
                    <a:pt x="212" y="237"/>
                    <a:pt x="236" y="237"/>
                    <a:pt x="249" y="224"/>
                  </a:cubicBezTo>
                  <a:cubicBezTo>
                    <a:pt x="261" y="199"/>
                    <a:pt x="274" y="199"/>
                    <a:pt x="298" y="199"/>
                  </a:cubicBezTo>
                  <a:lnTo>
                    <a:pt x="323" y="199"/>
                  </a:lnTo>
                  <a:cubicBezTo>
                    <a:pt x="323" y="199"/>
                    <a:pt x="336" y="199"/>
                    <a:pt x="336" y="224"/>
                  </a:cubicBezTo>
                  <a:cubicBezTo>
                    <a:pt x="361" y="237"/>
                    <a:pt x="361" y="237"/>
                    <a:pt x="361" y="249"/>
                  </a:cubicBezTo>
                  <a:lnTo>
                    <a:pt x="361" y="261"/>
                  </a:lnTo>
                  <a:lnTo>
                    <a:pt x="373" y="261"/>
                  </a:lnTo>
                  <a:lnTo>
                    <a:pt x="460" y="199"/>
                  </a:lnTo>
                  <a:cubicBezTo>
                    <a:pt x="485" y="199"/>
                    <a:pt x="485" y="187"/>
                    <a:pt x="485" y="187"/>
                  </a:cubicBezTo>
                  <a:lnTo>
                    <a:pt x="485" y="175"/>
                  </a:lnTo>
                  <a:cubicBezTo>
                    <a:pt x="485" y="137"/>
                    <a:pt x="485" y="112"/>
                    <a:pt x="460" y="75"/>
                  </a:cubicBezTo>
                  <a:cubicBezTo>
                    <a:pt x="460" y="50"/>
                    <a:pt x="435" y="38"/>
                    <a:pt x="423" y="13"/>
                  </a:cubicBezTo>
                  <a:cubicBezTo>
                    <a:pt x="385" y="1"/>
                    <a:pt x="373" y="1"/>
                    <a:pt x="3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2"/>
            <p:cNvSpPr/>
            <p:nvPr/>
          </p:nvSpPr>
          <p:spPr>
            <a:xfrm>
              <a:off x="2369185" y="3494807"/>
              <a:ext cx="25091" cy="45543"/>
            </a:xfrm>
            <a:custGeom>
              <a:avLst/>
              <a:gdLst/>
              <a:ahLst/>
              <a:cxnLst/>
              <a:rect l="l" t="t" r="r" b="b"/>
              <a:pathLst>
                <a:path w="373" h="709" extrusionOk="0">
                  <a:moveTo>
                    <a:pt x="236" y="373"/>
                  </a:moveTo>
                  <a:lnTo>
                    <a:pt x="236" y="423"/>
                  </a:lnTo>
                  <a:cubicBezTo>
                    <a:pt x="236" y="436"/>
                    <a:pt x="211" y="460"/>
                    <a:pt x="211" y="473"/>
                  </a:cubicBezTo>
                  <a:cubicBezTo>
                    <a:pt x="211" y="473"/>
                    <a:pt x="211" y="485"/>
                    <a:pt x="199" y="498"/>
                  </a:cubicBezTo>
                  <a:cubicBezTo>
                    <a:pt x="187" y="523"/>
                    <a:pt x="187" y="535"/>
                    <a:pt x="174" y="535"/>
                  </a:cubicBezTo>
                  <a:cubicBezTo>
                    <a:pt x="149" y="535"/>
                    <a:pt x="137" y="547"/>
                    <a:pt x="124" y="547"/>
                  </a:cubicBezTo>
                  <a:lnTo>
                    <a:pt x="124" y="523"/>
                  </a:lnTo>
                  <a:cubicBezTo>
                    <a:pt x="124" y="498"/>
                    <a:pt x="137" y="485"/>
                    <a:pt x="137" y="473"/>
                  </a:cubicBezTo>
                  <a:lnTo>
                    <a:pt x="162" y="436"/>
                  </a:lnTo>
                  <a:lnTo>
                    <a:pt x="236" y="373"/>
                  </a:lnTo>
                  <a:close/>
                  <a:moveTo>
                    <a:pt x="261" y="1"/>
                  </a:moveTo>
                  <a:cubicBezTo>
                    <a:pt x="236" y="1"/>
                    <a:pt x="211" y="26"/>
                    <a:pt x="187" y="38"/>
                  </a:cubicBezTo>
                  <a:lnTo>
                    <a:pt x="124" y="100"/>
                  </a:lnTo>
                  <a:cubicBezTo>
                    <a:pt x="87" y="125"/>
                    <a:pt x="75" y="150"/>
                    <a:pt x="62" y="175"/>
                  </a:cubicBezTo>
                  <a:cubicBezTo>
                    <a:pt x="50" y="212"/>
                    <a:pt x="50" y="224"/>
                    <a:pt x="25" y="249"/>
                  </a:cubicBezTo>
                  <a:cubicBezTo>
                    <a:pt x="13" y="274"/>
                    <a:pt x="13" y="299"/>
                    <a:pt x="13" y="311"/>
                  </a:cubicBezTo>
                  <a:lnTo>
                    <a:pt x="13" y="336"/>
                  </a:lnTo>
                  <a:lnTo>
                    <a:pt x="25" y="336"/>
                  </a:lnTo>
                  <a:lnTo>
                    <a:pt x="124" y="274"/>
                  </a:lnTo>
                  <a:lnTo>
                    <a:pt x="137" y="249"/>
                  </a:lnTo>
                  <a:lnTo>
                    <a:pt x="149" y="237"/>
                  </a:lnTo>
                  <a:lnTo>
                    <a:pt x="174" y="224"/>
                  </a:lnTo>
                  <a:cubicBezTo>
                    <a:pt x="187" y="224"/>
                    <a:pt x="187" y="212"/>
                    <a:pt x="199" y="212"/>
                  </a:cubicBezTo>
                  <a:lnTo>
                    <a:pt x="236" y="212"/>
                  </a:lnTo>
                  <a:cubicBezTo>
                    <a:pt x="249" y="212"/>
                    <a:pt x="249" y="224"/>
                    <a:pt x="249" y="237"/>
                  </a:cubicBezTo>
                  <a:lnTo>
                    <a:pt x="149" y="311"/>
                  </a:lnTo>
                  <a:cubicBezTo>
                    <a:pt x="112" y="349"/>
                    <a:pt x="62" y="398"/>
                    <a:pt x="25" y="460"/>
                  </a:cubicBezTo>
                  <a:cubicBezTo>
                    <a:pt x="13" y="498"/>
                    <a:pt x="0" y="547"/>
                    <a:pt x="0" y="597"/>
                  </a:cubicBezTo>
                  <a:cubicBezTo>
                    <a:pt x="0" y="622"/>
                    <a:pt x="13" y="647"/>
                    <a:pt x="0" y="647"/>
                  </a:cubicBezTo>
                  <a:cubicBezTo>
                    <a:pt x="13" y="659"/>
                    <a:pt x="13" y="672"/>
                    <a:pt x="25" y="684"/>
                  </a:cubicBezTo>
                  <a:cubicBezTo>
                    <a:pt x="50" y="709"/>
                    <a:pt x="62" y="709"/>
                    <a:pt x="75" y="709"/>
                  </a:cubicBezTo>
                  <a:cubicBezTo>
                    <a:pt x="112" y="709"/>
                    <a:pt x="124" y="709"/>
                    <a:pt x="137" y="684"/>
                  </a:cubicBezTo>
                  <a:cubicBezTo>
                    <a:pt x="149" y="672"/>
                    <a:pt x="187" y="659"/>
                    <a:pt x="199" y="622"/>
                  </a:cubicBezTo>
                  <a:cubicBezTo>
                    <a:pt x="211" y="609"/>
                    <a:pt x="236" y="585"/>
                    <a:pt x="249" y="547"/>
                  </a:cubicBezTo>
                  <a:lnTo>
                    <a:pt x="249" y="585"/>
                  </a:lnTo>
                  <a:lnTo>
                    <a:pt x="249" y="597"/>
                  </a:lnTo>
                  <a:lnTo>
                    <a:pt x="261" y="597"/>
                  </a:lnTo>
                  <a:lnTo>
                    <a:pt x="360" y="535"/>
                  </a:lnTo>
                  <a:cubicBezTo>
                    <a:pt x="373" y="535"/>
                    <a:pt x="373" y="523"/>
                    <a:pt x="373" y="523"/>
                  </a:cubicBezTo>
                  <a:lnTo>
                    <a:pt x="373" y="485"/>
                  </a:lnTo>
                  <a:lnTo>
                    <a:pt x="373" y="150"/>
                  </a:lnTo>
                  <a:cubicBezTo>
                    <a:pt x="373" y="125"/>
                    <a:pt x="373" y="100"/>
                    <a:pt x="360" y="63"/>
                  </a:cubicBezTo>
                  <a:cubicBezTo>
                    <a:pt x="360" y="51"/>
                    <a:pt x="336" y="38"/>
                    <a:pt x="323" y="26"/>
                  </a:cubicBezTo>
                  <a:cubicBezTo>
                    <a:pt x="311" y="1"/>
                    <a:pt x="273" y="1"/>
                    <a:pt x="2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2"/>
            <p:cNvSpPr/>
            <p:nvPr/>
          </p:nvSpPr>
          <p:spPr>
            <a:xfrm>
              <a:off x="2403423" y="3478877"/>
              <a:ext cx="25158" cy="47148"/>
            </a:xfrm>
            <a:custGeom>
              <a:avLst/>
              <a:gdLst/>
              <a:ahLst/>
              <a:cxnLst/>
              <a:rect l="l" t="t" r="r" b="b"/>
              <a:pathLst>
                <a:path w="374" h="734" extrusionOk="0">
                  <a:moveTo>
                    <a:pt x="274" y="1"/>
                  </a:moveTo>
                  <a:cubicBezTo>
                    <a:pt x="261" y="1"/>
                    <a:pt x="236" y="1"/>
                    <a:pt x="212" y="25"/>
                  </a:cubicBezTo>
                  <a:cubicBezTo>
                    <a:pt x="212" y="38"/>
                    <a:pt x="199" y="38"/>
                    <a:pt x="187" y="50"/>
                  </a:cubicBezTo>
                  <a:lnTo>
                    <a:pt x="162" y="87"/>
                  </a:lnTo>
                  <a:cubicBezTo>
                    <a:pt x="162" y="87"/>
                    <a:pt x="137" y="100"/>
                    <a:pt x="137" y="112"/>
                  </a:cubicBezTo>
                  <a:lnTo>
                    <a:pt x="125" y="150"/>
                  </a:lnTo>
                  <a:lnTo>
                    <a:pt x="125" y="112"/>
                  </a:lnTo>
                  <a:lnTo>
                    <a:pt x="125" y="100"/>
                  </a:lnTo>
                  <a:lnTo>
                    <a:pt x="112" y="100"/>
                  </a:lnTo>
                  <a:lnTo>
                    <a:pt x="13" y="150"/>
                  </a:lnTo>
                  <a:lnTo>
                    <a:pt x="0" y="162"/>
                  </a:lnTo>
                  <a:lnTo>
                    <a:pt x="0" y="187"/>
                  </a:lnTo>
                  <a:lnTo>
                    <a:pt x="0" y="721"/>
                  </a:lnTo>
                  <a:lnTo>
                    <a:pt x="0" y="733"/>
                  </a:lnTo>
                  <a:lnTo>
                    <a:pt x="13" y="733"/>
                  </a:lnTo>
                  <a:lnTo>
                    <a:pt x="112" y="684"/>
                  </a:lnTo>
                  <a:lnTo>
                    <a:pt x="125" y="671"/>
                  </a:lnTo>
                  <a:lnTo>
                    <a:pt x="125" y="646"/>
                  </a:lnTo>
                  <a:lnTo>
                    <a:pt x="125" y="348"/>
                  </a:lnTo>
                  <a:cubicBezTo>
                    <a:pt x="125" y="311"/>
                    <a:pt x="125" y="286"/>
                    <a:pt x="137" y="249"/>
                  </a:cubicBezTo>
                  <a:cubicBezTo>
                    <a:pt x="162" y="224"/>
                    <a:pt x="174" y="212"/>
                    <a:pt x="187" y="187"/>
                  </a:cubicBezTo>
                  <a:cubicBezTo>
                    <a:pt x="193" y="181"/>
                    <a:pt x="202" y="177"/>
                    <a:pt x="212" y="177"/>
                  </a:cubicBezTo>
                  <a:cubicBezTo>
                    <a:pt x="221" y="177"/>
                    <a:pt x="230" y="181"/>
                    <a:pt x="236" y="187"/>
                  </a:cubicBezTo>
                  <a:cubicBezTo>
                    <a:pt x="249" y="224"/>
                    <a:pt x="249" y="236"/>
                    <a:pt x="249" y="274"/>
                  </a:cubicBezTo>
                  <a:lnTo>
                    <a:pt x="249" y="559"/>
                  </a:lnTo>
                  <a:lnTo>
                    <a:pt x="249" y="584"/>
                  </a:lnTo>
                  <a:lnTo>
                    <a:pt x="261" y="584"/>
                  </a:lnTo>
                  <a:lnTo>
                    <a:pt x="361" y="522"/>
                  </a:lnTo>
                  <a:lnTo>
                    <a:pt x="373" y="497"/>
                  </a:lnTo>
                  <a:lnTo>
                    <a:pt x="373" y="472"/>
                  </a:lnTo>
                  <a:lnTo>
                    <a:pt x="373" y="187"/>
                  </a:lnTo>
                  <a:cubicBezTo>
                    <a:pt x="373" y="162"/>
                    <a:pt x="373" y="112"/>
                    <a:pt x="361" y="87"/>
                  </a:cubicBezTo>
                  <a:cubicBezTo>
                    <a:pt x="361" y="50"/>
                    <a:pt x="348" y="38"/>
                    <a:pt x="323" y="25"/>
                  </a:cubicBezTo>
                  <a:cubicBezTo>
                    <a:pt x="311" y="1"/>
                    <a:pt x="299" y="1"/>
                    <a:pt x="2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2"/>
            <p:cNvSpPr/>
            <p:nvPr/>
          </p:nvSpPr>
          <p:spPr>
            <a:xfrm>
              <a:off x="2434299" y="3458964"/>
              <a:ext cx="27647" cy="43937"/>
            </a:xfrm>
            <a:custGeom>
              <a:avLst/>
              <a:gdLst/>
              <a:ahLst/>
              <a:cxnLst/>
              <a:rect l="l" t="t" r="r" b="b"/>
              <a:pathLst>
                <a:path w="411" h="684" extrusionOk="0">
                  <a:moveTo>
                    <a:pt x="299" y="0"/>
                  </a:moveTo>
                  <a:cubicBezTo>
                    <a:pt x="274" y="0"/>
                    <a:pt x="237" y="12"/>
                    <a:pt x="212" y="37"/>
                  </a:cubicBezTo>
                  <a:cubicBezTo>
                    <a:pt x="175" y="50"/>
                    <a:pt x="150" y="62"/>
                    <a:pt x="125" y="99"/>
                  </a:cubicBezTo>
                  <a:cubicBezTo>
                    <a:pt x="100" y="124"/>
                    <a:pt x="88" y="161"/>
                    <a:pt x="63" y="186"/>
                  </a:cubicBezTo>
                  <a:cubicBezTo>
                    <a:pt x="51" y="224"/>
                    <a:pt x="38" y="261"/>
                    <a:pt x="26" y="298"/>
                  </a:cubicBezTo>
                  <a:cubicBezTo>
                    <a:pt x="1" y="348"/>
                    <a:pt x="1" y="373"/>
                    <a:pt x="1" y="422"/>
                  </a:cubicBezTo>
                  <a:lnTo>
                    <a:pt x="1" y="509"/>
                  </a:lnTo>
                  <a:cubicBezTo>
                    <a:pt x="1" y="546"/>
                    <a:pt x="1" y="584"/>
                    <a:pt x="26" y="609"/>
                  </a:cubicBezTo>
                  <a:cubicBezTo>
                    <a:pt x="38" y="646"/>
                    <a:pt x="51" y="658"/>
                    <a:pt x="63" y="671"/>
                  </a:cubicBezTo>
                  <a:cubicBezTo>
                    <a:pt x="88" y="683"/>
                    <a:pt x="113" y="683"/>
                    <a:pt x="125" y="683"/>
                  </a:cubicBezTo>
                  <a:cubicBezTo>
                    <a:pt x="162" y="671"/>
                    <a:pt x="175" y="671"/>
                    <a:pt x="212" y="658"/>
                  </a:cubicBezTo>
                  <a:cubicBezTo>
                    <a:pt x="237" y="646"/>
                    <a:pt x="274" y="609"/>
                    <a:pt x="299" y="584"/>
                  </a:cubicBezTo>
                  <a:cubicBezTo>
                    <a:pt x="336" y="546"/>
                    <a:pt x="349" y="509"/>
                    <a:pt x="361" y="484"/>
                  </a:cubicBezTo>
                  <a:cubicBezTo>
                    <a:pt x="374" y="447"/>
                    <a:pt x="398" y="422"/>
                    <a:pt x="398" y="385"/>
                  </a:cubicBezTo>
                  <a:cubicBezTo>
                    <a:pt x="411" y="360"/>
                    <a:pt x="411" y="335"/>
                    <a:pt x="411" y="335"/>
                  </a:cubicBezTo>
                  <a:lnTo>
                    <a:pt x="411" y="311"/>
                  </a:lnTo>
                  <a:lnTo>
                    <a:pt x="398" y="311"/>
                  </a:lnTo>
                  <a:lnTo>
                    <a:pt x="299" y="373"/>
                  </a:lnTo>
                  <a:cubicBezTo>
                    <a:pt x="287" y="373"/>
                    <a:pt x="287" y="385"/>
                    <a:pt x="287" y="385"/>
                  </a:cubicBezTo>
                  <a:cubicBezTo>
                    <a:pt x="274" y="385"/>
                    <a:pt x="274" y="410"/>
                    <a:pt x="274" y="410"/>
                  </a:cubicBezTo>
                  <a:cubicBezTo>
                    <a:pt x="274" y="422"/>
                    <a:pt x="274" y="435"/>
                    <a:pt x="262" y="460"/>
                  </a:cubicBezTo>
                  <a:cubicBezTo>
                    <a:pt x="262" y="472"/>
                    <a:pt x="237" y="472"/>
                    <a:pt x="225" y="484"/>
                  </a:cubicBezTo>
                  <a:cubicBezTo>
                    <a:pt x="218" y="491"/>
                    <a:pt x="212" y="494"/>
                    <a:pt x="204" y="494"/>
                  </a:cubicBezTo>
                  <a:cubicBezTo>
                    <a:pt x="197" y="494"/>
                    <a:pt x="187" y="491"/>
                    <a:pt x="175" y="484"/>
                  </a:cubicBezTo>
                  <a:cubicBezTo>
                    <a:pt x="162" y="472"/>
                    <a:pt x="162" y="435"/>
                    <a:pt x="162" y="422"/>
                  </a:cubicBezTo>
                  <a:lnTo>
                    <a:pt x="162" y="348"/>
                  </a:lnTo>
                  <a:cubicBezTo>
                    <a:pt x="162" y="311"/>
                    <a:pt x="162" y="286"/>
                    <a:pt x="175" y="261"/>
                  </a:cubicBezTo>
                  <a:lnTo>
                    <a:pt x="225" y="224"/>
                  </a:lnTo>
                  <a:cubicBezTo>
                    <a:pt x="225" y="199"/>
                    <a:pt x="237" y="199"/>
                    <a:pt x="262" y="199"/>
                  </a:cubicBezTo>
                  <a:cubicBezTo>
                    <a:pt x="262" y="199"/>
                    <a:pt x="274" y="199"/>
                    <a:pt x="274" y="224"/>
                  </a:cubicBezTo>
                  <a:lnTo>
                    <a:pt x="287" y="236"/>
                  </a:lnTo>
                  <a:lnTo>
                    <a:pt x="299" y="236"/>
                  </a:lnTo>
                  <a:lnTo>
                    <a:pt x="398" y="174"/>
                  </a:lnTo>
                  <a:lnTo>
                    <a:pt x="411" y="161"/>
                  </a:lnTo>
                  <a:lnTo>
                    <a:pt x="411" y="124"/>
                  </a:lnTo>
                  <a:cubicBezTo>
                    <a:pt x="411" y="112"/>
                    <a:pt x="398" y="99"/>
                    <a:pt x="398" y="75"/>
                  </a:cubicBezTo>
                  <a:cubicBezTo>
                    <a:pt x="398" y="62"/>
                    <a:pt x="374" y="50"/>
                    <a:pt x="361" y="37"/>
                  </a:cubicBezTo>
                  <a:cubicBezTo>
                    <a:pt x="349" y="25"/>
                    <a:pt x="311" y="0"/>
                    <a:pt x="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2"/>
            <p:cNvSpPr/>
            <p:nvPr/>
          </p:nvSpPr>
          <p:spPr>
            <a:xfrm>
              <a:off x="2465241" y="3438988"/>
              <a:ext cx="26772" cy="43937"/>
            </a:xfrm>
            <a:custGeom>
              <a:avLst/>
              <a:gdLst/>
              <a:ahLst/>
              <a:cxnLst/>
              <a:rect l="l" t="t" r="r" b="b"/>
              <a:pathLst>
                <a:path w="398" h="684" extrusionOk="0">
                  <a:moveTo>
                    <a:pt x="249" y="224"/>
                  </a:moveTo>
                  <a:cubicBezTo>
                    <a:pt x="261" y="224"/>
                    <a:pt x="274" y="224"/>
                    <a:pt x="311" y="237"/>
                  </a:cubicBezTo>
                  <a:cubicBezTo>
                    <a:pt x="323" y="249"/>
                    <a:pt x="323" y="261"/>
                    <a:pt x="323" y="286"/>
                  </a:cubicBezTo>
                  <a:lnTo>
                    <a:pt x="187" y="361"/>
                  </a:lnTo>
                  <a:cubicBezTo>
                    <a:pt x="187" y="336"/>
                    <a:pt x="187" y="311"/>
                    <a:pt x="199" y="286"/>
                  </a:cubicBezTo>
                  <a:cubicBezTo>
                    <a:pt x="212" y="249"/>
                    <a:pt x="236" y="237"/>
                    <a:pt x="249" y="224"/>
                  </a:cubicBezTo>
                  <a:close/>
                  <a:moveTo>
                    <a:pt x="286" y="1"/>
                  </a:moveTo>
                  <a:cubicBezTo>
                    <a:pt x="261" y="1"/>
                    <a:pt x="224" y="25"/>
                    <a:pt x="199" y="38"/>
                  </a:cubicBezTo>
                  <a:cubicBezTo>
                    <a:pt x="150" y="63"/>
                    <a:pt x="137" y="87"/>
                    <a:pt x="100" y="112"/>
                  </a:cubicBezTo>
                  <a:cubicBezTo>
                    <a:pt x="75" y="150"/>
                    <a:pt x="63" y="174"/>
                    <a:pt x="38" y="212"/>
                  </a:cubicBezTo>
                  <a:cubicBezTo>
                    <a:pt x="25" y="249"/>
                    <a:pt x="25" y="286"/>
                    <a:pt x="13" y="336"/>
                  </a:cubicBezTo>
                  <a:cubicBezTo>
                    <a:pt x="1" y="361"/>
                    <a:pt x="1" y="410"/>
                    <a:pt x="1" y="460"/>
                  </a:cubicBezTo>
                  <a:cubicBezTo>
                    <a:pt x="1" y="497"/>
                    <a:pt x="1" y="535"/>
                    <a:pt x="13" y="584"/>
                  </a:cubicBezTo>
                  <a:cubicBezTo>
                    <a:pt x="13" y="609"/>
                    <a:pt x="25" y="646"/>
                    <a:pt x="38" y="659"/>
                  </a:cubicBezTo>
                  <a:cubicBezTo>
                    <a:pt x="63" y="671"/>
                    <a:pt x="87" y="684"/>
                    <a:pt x="100" y="684"/>
                  </a:cubicBezTo>
                  <a:cubicBezTo>
                    <a:pt x="137" y="684"/>
                    <a:pt x="162" y="671"/>
                    <a:pt x="199" y="659"/>
                  </a:cubicBezTo>
                  <a:cubicBezTo>
                    <a:pt x="249" y="622"/>
                    <a:pt x="261" y="609"/>
                    <a:pt x="286" y="584"/>
                  </a:cubicBezTo>
                  <a:cubicBezTo>
                    <a:pt x="323" y="559"/>
                    <a:pt x="336" y="535"/>
                    <a:pt x="348" y="497"/>
                  </a:cubicBezTo>
                  <a:cubicBezTo>
                    <a:pt x="373" y="472"/>
                    <a:pt x="373" y="460"/>
                    <a:pt x="386" y="423"/>
                  </a:cubicBezTo>
                  <a:cubicBezTo>
                    <a:pt x="398" y="410"/>
                    <a:pt x="398" y="398"/>
                    <a:pt x="398" y="373"/>
                  </a:cubicBezTo>
                  <a:cubicBezTo>
                    <a:pt x="398" y="361"/>
                    <a:pt x="398" y="361"/>
                    <a:pt x="386" y="361"/>
                  </a:cubicBezTo>
                  <a:lnTo>
                    <a:pt x="286" y="423"/>
                  </a:lnTo>
                  <a:lnTo>
                    <a:pt x="274" y="435"/>
                  </a:lnTo>
                  <a:lnTo>
                    <a:pt x="261" y="460"/>
                  </a:lnTo>
                  <a:cubicBezTo>
                    <a:pt x="261" y="472"/>
                    <a:pt x="261" y="472"/>
                    <a:pt x="249" y="485"/>
                  </a:cubicBezTo>
                  <a:cubicBezTo>
                    <a:pt x="249" y="497"/>
                    <a:pt x="224" y="522"/>
                    <a:pt x="212" y="522"/>
                  </a:cubicBezTo>
                  <a:cubicBezTo>
                    <a:pt x="212" y="535"/>
                    <a:pt x="212" y="535"/>
                    <a:pt x="199" y="535"/>
                  </a:cubicBezTo>
                  <a:lnTo>
                    <a:pt x="187" y="535"/>
                  </a:lnTo>
                  <a:lnTo>
                    <a:pt x="174" y="522"/>
                  </a:lnTo>
                  <a:lnTo>
                    <a:pt x="174" y="485"/>
                  </a:lnTo>
                  <a:lnTo>
                    <a:pt x="386" y="299"/>
                  </a:lnTo>
                  <a:lnTo>
                    <a:pt x="398" y="286"/>
                  </a:lnTo>
                  <a:lnTo>
                    <a:pt x="398" y="249"/>
                  </a:lnTo>
                  <a:lnTo>
                    <a:pt x="398" y="224"/>
                  </a:lnTo>
                  <a:cubicBezTo>
                    <a:pt x="398" y="174"/>
                    <a:pt x="386" y="150"/>
                    <a:pt x="386" y="112"/>
                  </a:cubicBezTo>
                  <a:cubicBezTo>
                    <a:pt x="386" y="87"/>
                    <a:pt x="373" y="63"/>
                    <a:pt x="348" y="38"/>
                  </a:cubicBezTo>
                  <a:cubicBezTo>
                    <a:pt x="336" y="25"/>
                    <a:pt x="323" y="1"/>
                    <a:pt x="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2"/>
            <p:cNvSpPr/>
            <p:nvPr/>
          </p:nvSpPr>
          <p:spPr>
            <a:xfrm>
              <a:off x="2502844" y="3415029"/>
              <a:ext cx="8408" cy="55114"/>
            </a:xfrm>
            <a:custGeom>
              <a:avLst/>
              <a:gdLst/>
              <a:ahLst/>
              <a:cxnLst/>
              <a:rect l="l" t="t" r="r" b="b"/>
              <a:pathLst>
                <a:path w="125" h="858" extrusionOk="0">
                  <a:moveTo>
                    <a:pt x="112" y="1"/>
                  </a:moveTo>
                  <a:lnTo>
                    <a:pt x="13" y="51"/>
                  </a:lnTo>
                  <a:lnTo>
                    <a:pt x="0" y="63"/>
                  </a:lnTo>
                  <a:lnTo>
                    <a:pt x="0" y="100"/>
                  </a:lnTo>
                  <a:lnTo>
                    <a:pt x="0" y="845"/>
                  </a:lnTo>
                  <a:lnTo>
                    <a:pt x="0" y="858"/>
                  </a:lnTo>
                  <a:lnTo>
                    <a:pt x="13" y="858"/>
                  </a:lnTo>
                  <a:lnTo>
                    <a:pt x="112" y="808"/>
                  </a:lnTo>
                  <a:cubicBezTo>
                    <a:pt x="125" y="808"/>
                    <a:pt x="125" y="796"/>
                    <a:pt x="125" y="796"/>
                  </a:cubicBezTo>
                  <a:lnTo>
                    <a:pt x="125" y="771"/>
                  </a:lnTo>
                  <a:lnTo>
                    <a:pt x="125" y="26"/>
                  </a:lnTo>
                  <a:lnTo>
                    <a:pt x="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2"/>
            <p:cNvSpPr/>
            <p:nvPr/>
          </p:nvSpPr>
          <p:spPr>
            <a:xfrm>
              <a:off x="2947274" y="2956529"/>
              <a:ext cx="335934" cy="305887"/>
            </a:xfrm>
            <a:custGeom>
              <a:avLst/>
              <a:gdLst/>
              <a:ahLst/>
              <a:cxnLst/>
              <a:rect l="l" t="t" r="r" b="b"/>
              <a:pathLst>
                <a:path w="4994" h="4762" extrusionOk="0">
                  <a:moveTo>
                    <a:pt x="4806" y="1"/>
                  </a:moveTo>
                  <a:cubicBezTo>
                    <a:pt x="4762" y="1"/>
                    <a:pt x="4711" y="15"/>
                    <a:pt x="4658" y="47"/>
                  </a:cubicBezTo>
                  <a:lnTo>
                    <a:pt x="336" y="2544"/>
                  </a:lnTo>
                  <a:cubicBezTo>
                    <a:pt x="150" y="2668"/>
                    <a:pt x="25" y="2892"/>
                    <a:pt x="1" y="3127"/>
                  </a:cubicBezTo>
                  <a:lnTo>
                    <a:pt x="1" y="4518"/>
                  </a:lnTo>
                  <a:cubicBezTo>
                    <a:pt x="1" y="4672"/>
                    <a:pt x="71" y="4762"/>
                    <a:pt x="176" y="4762"/>
                  </a:cubicBezTo>
                  <a:cubicBezTo>
                    <a:pt x="224" y="4762"/>
                    <a:pt x="278" y="4743"/>
                    <a:pt x="336" y="4705"/>
                  </a:cubicBezTo>
                  <a:lnTo>
                    <a:pt x="4658" y="2208"/>
                  </a:lnTo>
                  <a:cubicBezTo>
                    <a:pt x="4844" y="2084"/>
                    <a:pt x="4968" y="1861"/>
                    <a:pt x="4993" y="1625"/>
                  </a:cubicBezTo>
                  <a:lnTo>
                    <a:pt x="4993" y="234"/>
                  </a:lnTo>
                  <a:cubicBezTo>
                    <a:pt x="4993" y="92"/>
                    <a:pt x="4917" y="1"/>
                    <a:pt x="4806"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2"/>
            <p:cNvSpPr/>
            <p:nvPr/>
          </p:nvSpPr>
          <p:spPr>
            <a:xfrm>
              <a:off x="3039161" y="3111910"/>
              <a:ext cx="35181" cy="59931"/>
            </a:xfrm>
            <a:custGeom>
              <a:avLst/>
              <a:gdLst/>
              <a:ahLst/>
              <a:cxnLst/>
              <a:rect l="l" t="t" r="r" b="b"/>
              <a:pathLst>
                <a:path w="523" h="933" extrusionOk="0">
                  <a:moveTo>
                    <a:pt x="274" y="274"/>
                  </a:moveTo>
                  <a:lnTo>
                    <a:pt x="336" y="497"/>
                  </a:lnTo>
                  <a:lnTo>
                    <a:pt x="212" y="559"/>
                  </a:lnTo>
                  <a:lnTo>
                    <a:pt x="212" y="559"/>
                  </a:lnTo>
                  <a:lnTo>
                    <a:pt x="274" y="274"/>
                  </a:lnTo>
                  <a:close/>
                  <a:moveTo>
                    <a:pt x="336" y="1"/>
                  </a:moveTo>
                  <a:lnTo>
                    <a:pt x="187" y="38"/>
                  </a:lnTo>
                  <a:cubicBezTo>
                    <a:pt x="187" y="50"/>
                    <a:pt x="175" y="50"/>
                    <a:pt x="175" y="63"/>
                  </a:cubicBezTo>
                  <a:cubicBezTo>
                    <a:pt x="162" y="88"/>
                    <a:pt x="162" y="88"/>
                    <a:pt x="162" y="100"/>
                  </a:cubicBezTo>
                  <a:lnTo>
                    <a:pt x="1" y="907"/>
                  </a:lnTo>
                  <a:lnTo>
                    <a:pt x="1" y="920"/>
                  </a:lnTo>
                  <a:lnTo>
                    <a:pt x="1" y="932"/>
                  </a:lnTo>
                  <a:lnTo>
                    <a:pt x="26" y="932"/>
                  </a:lnTo>
                  <a:lnTo>
                    <a:pt x="113" y="895"/>
                  </a:lnTo>
                  <a:cubicBezTo>
                    <a:pt x="113" y="895"/>
                    <a:pt x="125" y="895"/>
                    <a:pt x="125" y="870"/>
                  </a:cubicBezTo>
                  <a:cubicBezTo>
                    <a:pt x="150" y="870"/>
                    <a:pt x="150" y="870"/>
                    <a:pt x="150" y="858"/>
                  </a:cubicBezTo>
                  <a:lnTo>
                    <a:pt x="162" y="746"/>
                  </a:lnTo>
                  <a:lnTo>
                    <a:pt x="361" y="646"/>
                  </a:lnTo>
                  <a:lnTo>
                    <a:pt x="373" y="721"/>
                  </a:lnTo>
                  <a:cubicBezTo>
                    <a:pt x="398" y="721"/>
                    <a:pt x="398" y="733"/>
                    <a:pt x="398" y="733"/>
                  </a:cubicBezTo>
                  <a:lnTo>
                    <a:pt x="411" y="733"/>
                  </a:lnTo>
                  <a:lnTo>
                    <a:pt x="498" y="684"/>
                  </a:lnTo>
                  <a:cubicBezTo>
                    <a:pt x="522" y="684"/>
                    <a:pt x="522" y="671"/>
                    <a:pt x="522" y="671"/>
                  </a:cubicBezTo>
                  <a:lnTo>
                    <a:pt x="522" y="659"/>
                  </a:lnTo>
                  <a:lnTo>
                    <a:pt x="522" y="646"/>
                  </a:lnTo>
                  <a:lnTo>
                    <a:pt x="361" y="25"/>
                  </a:lnTo>
                  <a:lnTo>
                    <a:pt x="3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2"/>
            <p:cNvSpPr/>
            <p:nvPr/>
          </p:nvSpPr>
          <p:spPr>
            <a:xfrm>
              <a:off x="3080933" y="3103945"/>
              <a:ext cx="26840" cy="61473"/>
            </a:xfrm>
            <a:custGeom>
              <a:avLst/>
              <a:gdLst/>
              <a:ahLst/>
              <a:cxnLst/>
              <a:rect l="l" t="t" r="r" b="b"/>
              <a:pathLst>
                <a:path w="399" h="957" extrusionOk="0">
                  <a:moveTo>
                    <a:pt x="217" y="193"/>
                  </a:moveTo>
                  <a:cubicBezTo>
                    <a:pt x="224" y="193"/>
                    <a:pt x="231" y="199"/>
                    <a:pt x="237" y="212"/>
                  </a:cubicBezTo>
                  <a:cubicBezTo>
                    <a:pt x="249" y="224"/>
                    <a:pt x="249" y="249"/>
                    <a:pt x="249" y="274"/>
                  </a:cubicBezTo>
                  <a:lnTo>
                    <a:pt x="249" y="336"/>
                  </a:lnTo>
                  <a:cubicBezTo>
                    <a:pt x="249" y="361"/>
                    <a:pt x="249" y="398"/>
                    <a:pt x="237" y="398"/>
                  </a:cubicBezTo>
                  <a:cubicBezTo>
                    <a:pt x="237" y="423"/>
                    <a:pt x="212" y="435"/>
                    <a:pt x="187" y="460"/>
                  </a:cubicBezTo>
                  <a:lnTo>
                    <a:pt x="162" y="460"/>
                  </a:lnTo>
                  <a:lnTo>
                    <a:pt x="150" y="435"/>
                  </a:lnTo>
                  <a:cubicBezTo>
                    <a:pt x="125" y="435"/>
                    <a:pt x="125" y="435"/>
                    <a:pt x="125" y="423"/>
                  </a:cubicBezTo>
                  <a:lnTo>
                    <a:pt x="125" y="398"/>
                  </a:lnTo>
                  <a:lnTo>
                    <a:pt x="125" y="361"/>
                  </a:lnTo>
                  <a:lnTo>
                    <a:pt x="125" y="311"/>
                  </a:lnTo>
                  <a:lnTo>
                    <a:pt x="125" y="286"/>
                  </a:lnTo>
                  <a:cubicBezTo>
                    <a:pt x="125" y="286"/>
                    <a:pt x="150" y="274"/>
                    <a:pt x="150" y="249"/>
                  </a:cubicBezTo>
                  <a:cubicBezTo>
                    <a:pt x="150" y="236"/>
                    <a:pt x="162" y="236"/>
                    <a:pt x="162" y="224"/>
                  </a:cubicBezTo>
                  <a:cubicBezTo>
                    <a:pt x="175" y="224"/>
                    <a:pt x="175" y="212"/>
                    <a:pt x="187" y="212"/>
                  </a:cubicBezTo>
                  <a:cubicBezTo>
                    <a:pt x="199" y="199"/>
                    <a:pt x="209" y="193"/>
                    <a:pt x="217" y="193"/>
                  </a:cubicBezTo>
                  <a:close/>
                  <a:moveTo>
                    <a:pt x="299" y="0"/>
                  </a:moveTo>
                  <a:cubicBezTo>
                    <a:pt x="286" y="0"/>
                    <a:pt x="249" y="0"/>
                    <a:pt x="237" y="25"/>
                  </a:cubicBezTo>
                  <a:cubicBezTo>
                    <a:pt x="224" y="38"/>
                    <a:pt x="212" y="38"/>
                    <a:pt x="187" y="50"/>
                  </a:cubicBezTo>
                  <a:lnTo>
                    <a:pt x="162" y="87"/>
                  </a:lnTo>
                  <a:cubicBezTo>
                    <a:pt x="162" y="100"/>
                    <a:pt x="150" y="100"/>
                    <a:pt x="150" y="112"/>
                  </a:cubicBezTo>
                  <a:cubicBezTo>
                    <a:pt x="150" y="125"/>
                    <a:pt x="125" y="125"/>
                    <a:pt x="125" y="137"/>
                  </a:cubicBezTo>
                  <a:lnTo>
                    <a:pt x="125" y="112"/>
                  </a:lnTo>
                  <a:lnTo>
                    <a:pt x="125" y="100"/>
                  </a:lnTo>
                  <a:lnTo>
                    <a:pt x="113" y="100"/>
                  </a:lnTo>
                  <a:lnTo>
                    <a:pt x="26" y="137"/>
                  </a:lnTo>
                  <a:lnTo>
                    <a:pt x="1" y="162"/>
                  </a:lnTo>
                  <a:lnTo>
                    <a:pt x="1" y="187"/>
                  </a:lnTo>
                  <a:lnTo>
                    <a:pt x="1" y="932"/>
                  </a:lnTo>
                  <a:lnTo>
                    <a:pt x="1" y="957"/>
                  </a:lnTo>
                  <a:lnTo>
                    <a:pt x="26" y="957"/>
                  </a:lnTo>
                  <a:lnTo>
                    <a:pt x="113" y="907"/>
                  </a:lnTo>
                  <a:cubicBezTo>
                    <a:pt x="125" y="907"/>
                    <a:pt x="125" y="895"/>
                    <a:pt x="125" y="895"/>
                  </a:cubicBezTo>
                  <a:lnTo>
                    <a:pt x="125" y="857"/>
                  </a:lnTo>
                  <a:lnTo>
                    <a:pt x="125" y="609"/>
                  </a:lnTo>
                  <a:lnTo>
                    <a:pt x="150" y="621"/>
                  </a:lnTo>
                  <a:cubicBezTo>
                    <a:pt x="150" y="646"/>
                    <a:pt x="162" y="646"/>
                    <a:pt x="162" y="646"/>
                  </a:cubicBezTo>
                  <a:lnTo>
                    <a:pt x="187" y="646"/>
                  </a:lnTo>
                  <a:cubicBezTo>
                    <a:pt x="187" y="646"/>
                    <a:pt x="212" y="621"/>
                    <a:pt x="224" y="621"/>
                  </a:cubicBezTo>
                  <a:cubicBezTo>
                    <a:pt x="249" y="609"/>
                    <a:pt x="274" y="597"/>
                    <a:pt x="299" y="597"/>
                  </a:cubicBezTo>
                  <a:cubicBezTo>
                    <a:pt x="311" y="559"/>
                    <a:pt x="336" y="547"/>
                    <a:pt x="348" y="522"/>
                  </a:cubicBezTo>
                  <a:cubicBezTo>
                    <a:pt x="361" y="472"/>
                    <a:pt x="361" y="435"/>
                    <a:pt x="373" y="410"/>
                  </a:cubicBezTo>
                  <a:cubicBezTo>
                    <a:pt x="398" y="361"/>
                    <a:pt x="398" y="336"/>
                    <a:pt x="398" y="286"/>
                  </a:cubicBezTo>
                  <a:lnTo>
                    <a:pt x="398" y="187"/>
                  </a:lnTo>
                  <a:cubicBezTo>
                    <a:pt x="398" y="162"/>
                    <a:pt x="398" y="112"/>
                    <a:pt x="373" y="87"/>
                  </a:cubicBezTo>
                  <a:cubicBezTo>
                    <a:pt x="373" y="50"/>
                    <a:pt x="361" y="38"/>
                    <a:pt x="348" y="25"/>
                  </a:cubicBezTo>
                  <a:cubicBezTo>
                    <a:pt x="336" y="0"/>
                    <a:pt x="311"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2"/>
            <p:cNvSpPr/>
            <p:nvPr/>
          </p:nvSpPr>
          <p:spPr>
            <a:xfrm>
              <a:off x="3114365" y="3085574"/>
              <a:ext cx="26772" cy="60702"/>
            </a:xfrm>
            <a:custGeom>
              <a:avLst/>
              <a:gdLst/>
              <a:ahLst/>
              <a:cxnLst/>
              <a:rect l="l" t="t" r="r" b="b"/>
              <a:pathLst>
                <a:path w="398" h="945" extrusionOk="0">
                  <a:moveTo>
                    <a:pt x="230" y="203"/>
                  </a:moveTo>
                  <a:cubicBezTo>
                    <a:pt x="237" y="203"/>
                    <a:pt x="243" y="206"/>
                    <a:pt x="249" y="212"/>
                  </a:cubicBezTo>
                  <a:cubicBezTo>
                    <a:pt x="274" y="224"/>
                    <a:pt x="274" y="262"/>
                    <a:pt x="274" y="274"/>
                  </a:cubicBezTo>
                  <a:lnTo>
                    <a:pt x="274" y="336"/>
                  </a:lnTo>
                  <a:cubicBezTo>
                    <a:pt x="249" y="348"/>
                    <a:pt x="249" y="386"/>
                    <a:pt x="249" y="386"/>
                  </a:cubicBezTo>
                  <a:cubicBezTo>
                    <a:pt x="249" y="411"/>
                    <a:pt x="224" y="435"/>
                    <a:pt x="212" y="448"/>
                  </a:cubicBezTo>
                  <a:cubicBezTo>
                    <a:pt x="187" y="460"/>
                    <a:pt x="187" y="460"/>
                    <a:pt x="174" y="460"/>
                  </a:cubicBezTo>
                  <a:lnTo>
                    <a:pt x="162" y="448"/>
                  </a:lnTo>
                  <a:cubicBezTo>
                    <a:pt x="150" y="448"/>
                    <a:pt x="150" y="448"/>
                    <a:pt x="150" y="435"/>
                  </a:cubicBezTo>
                  <a:lnTo>
                    <a:pt x="150" y="398"/>
                  </a:lnTo>
                  <a:lnTo>
                    <a:pt x="150" y="373"/>
                  </a:lnTo>
                  <a:lnTo>
                    <a:pt x="150" y="324"/>
                  </a:lnTo>
                  <a:lnTo>
                    <a:pt x="150" y="286"/>
                  </a:lnTo>
                  <a:cubicBezTo>
                    <a:pt x="150" y="286"/>
                    <a:pt x="162" y="274"/>
                    <a:pt x="162" y="262"/>
                  </a:cubicBezTo>
                  <a:cubicBezTo>
                    <a:pt x="162" y="249"/>
                    <a:pt x="162" y="249"/>
                    <a:pt x="174" y="224"/>
                  </a:cubicBezTo>
                  <a:cubicBezTo>
                    <a:pt x="187" y="224"/>
                    <a:pt x="187" y="212"/>
                    <a:pt x="212" y="212"/>
                  </a:cubicBezTo>
                  <a:cubicBezTo>
                    <a:pt x="218" y="206"/>
                    <a:pt x="224" y="203"/>
                    <a:pt x="230" y="203"/>
                  </a:cubicBezTo>
                  <a:close/>
                  <a:moveTo>
                    <a:pt x="299" y="1"/>
                  </a:moveTo>
                  <a:cubicBezTo>
                    <a:pt x="286" y="1"/>
                    <a:pt x="249" y="1"/>
                    <a:pt x="237" y="13"/>
                  </a:cubicBezTo>
                  <a:cubicBezTo>
                    <a:pt x="224" y="26"/>
                    <a:pt x="212" y="26"/>
                    <a:pt x="187" y="38"/>
                  </a:cubicBezTo>
                  <a:lnTo>
                    <a:pt x="162" y="75"/>
                  </a:lnTo>
                  <a:cubicBezTo>
                    <a:pt x="162" y="88"/>
                    <a:pt x="150" y="88"/>
                    <a:pt x="150" y="100"/>
                  </a:cubicBezTo>
                  <a:lnTo>
                    <a:pt x="125" y="137"/>
                  </a:lnTo>
                  <a:lnTo>
                    <a:pt x="125" y="100"/>
                  </a:lnTo>
                  <a:lnTo>
                    <a:pt x="125" y="88"/>
                  </a:lnTo>
                  <a:lnTo>
                    <a:pt x="112" y="88"/>
                  </a:lnTo>
                  <a:lnTo>
                    <a:pt x="25" y="137"/>
                  </a:lnTo>
                  <a:cubicBezTo>
                    <a:pt x="1" y="137"/>
                    <a:pt x="1" y="150"/>
                    <a:pt x="1" y="150"/>
                  </a:cubicBezTo>
                  <a:lnTo>
                    <a:pt x="1" y="187"/>
                  </a:lnTo>
                  <a:lnTo>
                    <a:pt x="1" y="932"/>
                  </a:lnTo>
                  <a:lnTo>
                    <a:pt x="1" y="945"/>
                  </a:lnTo>
                  <a:lnTo>
                    <a:pt x="25" y="945"/>
                  </a:lnTo>
                  <a:lnTo>
                    <a:pt x="112" y="895"/>
                  </a:lnTo>
                  <a:cubicBezTo>
                    <a:pt x="125" y="895"/>
                    <a:pt x="125" y="883"/>
                    <a:pt x="125" y="883"/>
                  </a:cubicBezTo>
                  <a:lnTo>
                    <a:pt x="125" y="845"/>
                  </a:lnTo>
                  <a:lnTo>
                    <a:pt x="125" y="597"/>
                  </a:lnTo>
                  <a:lnTo>
                    <a:pt x="150" y="622"/>
                  </a:lnTo>
                  <a:cubicBezTo>
                    <a:pt x="150" y="634"/>
                    <a:pt x="162" y="634"/>
                    <a:pt x="162" y="634"/>
                  </a:cubicBezTo>
                  <a:lnTo>
                    <a:pt x="187" y="634"/>
                  </a:lnTo>
                  <a:cubicBezTo>
                    <a:pt x="187" y="634"/>
                    <a:pt x="212" y="622"/>
                    <a:pt x="224" y="622"/>
                  </a:cubicBezTo>
                  <a:cubicBezTo>
                    <a:pt x="249" y="622"/>
                    <a:pt x="274" y="597"/>
                    <a:pt x="299" y="584"/>
                  </a:cubicBezTo>
                  <a:cubicBezTo>
                    <a:pt x="311" y="572"/>
                    <a:pt x="336" y="535"/>
                    <a:pt x="348" y="510"/>
                  </a:cubicBezTo>
                  <a:cubicBezTo>
                    <a:pt x="361" y="460"/>
                    <a:pt x="361" y="435"/>
                    <a:pt x="373" y="398"/>
                  </a:cubicBezTo>
                  <a:cubicBezTo>
                    <a:pt x="398" y="348"/>
                    <a:pt x="398" y="324"/>
                    <a:pt x="398" y="274"/>
                  </a:cubicBezTo>
                  <a:lnTo>
                    <a:pt x="398" y="187"/>
                  </a:lnTo>
                  <a:cubicBezTo>
                    <a:pt x="398" y="150"/>
                    <a:pt x="398" y="100"/>
                    <a:pt x="373" y="75"/>
                  </a:cubicBezTo>
                  <a:cubicBezTo>
                    <a:pt x="373" y="38"/>
                    <a:pt x="361" y="26"/>
                    <a:pt x="348" y="13"/>
                  </a:cubicBezTo>
                  <a:cubicBezTo>
                    <a:pt x="336" y="1"/>
                    <a:pt x="311"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2"/>
            <p:cNvSpPr/>
            <p:nvPr/>
          </p:nvSpPr>
          <p:spPr>
            <a:xfrm>
              <a:off x="3148604" y="3059238"/>
              <a:ext cx="9283" cy="55114"/>
            </a:xfrm>
            <a:custGeom>
              <a:avLst/>
              <a:gdLst/>
              <a:ahLst/>
              <a:cxnLst/>
              <a:rect l="l" t="t" r="r" b="b"/>
              <a:pathLst>
                <a:path w="138" h="858" extrusionOk="0">
                  <a:moveTo>
                    <a:pt x="113" y="1"/>
                  </a:moveTo>
                  <a:lnTo>
                    <a:pt x="26" y="51"/>
                  </a:lnTo>
                  <a:cubicBezTo>
                    <a:pt x="1" y="51"/>
                    <a:pt x="1" y="63"/>
                    <a:pt x="1" y="63"/>
                  </a:cubicBezTo>
                  <a:lnTo>
                    <a:pt x="1" y="100"/>
                  </a:lnTo>
                  <a:lnTo>
                    <a:pt x="1" y="845"/>
                  </a:lnTo>
                  <a:lnTo>
                    <a:pt x="1" y="858"/>
                  </a:lnTo>
                  <a:lnTo>
                    <a:pt x="26" y="858"/>
                  </a:lnTo>
                  <a:lnTo>
                    <a:pt x="113" y="808"/>
                  </a:lnTo>
                  <a:lnTo>
                    <a:pt x="137" y="796"/>
                  </a:lnTo>
                  <a:lnTo>
                    <a:pt x="137" y="758"/>
                  </a:lnTo>
                  <a:lnTo>
                    <a:pt x="137" y="13"/>
                  </a:lnTo>
                  <a:lnTo>
                    <a:pt x="1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2"/>
            <p:cNvSpPr/>
            <p:nvPr/>
          </p:nvSpPr>
          <p:spPr>
            <a:xfrm>
              <a:off x="3163671" y="3054485"/>
              <a:ext cx="27647" cy="61473"/>
            </a:xfrm>
            <a:custGeom>
              <a:avLst/>
              <a:gdLst/>
              <a:ahLst/>
              <a:cxnLst/>
              <a:rect l="l" t="t" r="r" b="b"/>
              <a:pathLst>
                <a:path w="411" h="957" extrusionOk="0">
                  <a:moveTo>
                    <a:pt x="385" y="0"/>
                  </a:moveTo>
                  <a:lnTo>
                    <a:pt x="298" y="62"/>
                  </a:lnTo>
                  <a:lnTo>
                    <a:pt x="286" y="75"/>
                  </a:lnTo>
                  <a:lnTo>
                    <a:pt x="286" y="87"/>
                  </a:lnTo>
                  <a:lnTo>
                    <a:pt x="199" y="435"/>
                  </a:lnTo>
                  <a:lnTo>
                    <a:pt x="124" y="187"/>
                  </a:lnTo>
                  <a:lnTo>
                    <a:pt x="124" y="174"/>
                  </a:lnTo>
                  <a:lnTo>
                    <a:pt x="112" y="174"/>
                  </a:lnTo>
                  <a:lnTo>
                    <a:pt x="13" y="224"/>
                  </a:lnTo>
                  <a:cubicBezTo>
                    <a:pt x="0" y="224"/>
                    <a:pt x="0" y="249"/>
                    <a:pt x="0" y="249"/>
                  </a:cubicBezTo>
                  <a:lnTo>
                    <a:pt x="0" y="261"/>
                  </a:lnTo>
                  <a:lnTo>
                    <a:pt x="149" y="708"/>
                  </a:lnTo>
                  <a:lnTo>
                    <a:pt x="87" y="944"/>
                  </a:lnTo>
                  <a:lnTo>
                    <a:pt x="87" y="957"/>
                  </a:lnTo>
                  <a:lnTo>
                    <a:pt x="112" y="957"/>
                  </a:lnTo>
                  <a:lnTo>
                    <a:pt x="199" y="895"/>
                  </a:lnTo>
                  <a:cubicBezTo>
                    <a:pt x="224" y="895"/>
                    <a:pt x="224" y="882"/>
                    <a:pt x="224" y="882"/>
                  </a:cubicBezTo>
                  <a:lnTo>
                    <a:pt x="224" y="870"/>
                  </a:lnTo>
                  <a:lnTo>
                    <a:pt x="410" y="25"/>
                  </a:lnTo>
                  <a:lnTo>
                    <a:pt x="410" y="13"/>
                  </a:lnTo>
                  <a:lnTo>
                    <a:pt x="4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2"/>
            <p:cNvSpPr/>
            <p:nvPr/>
          </p:nvSpPr>
          <p:spPr>
            <a:xfrm>
              <a:off x="2591366" y="1381969"/>
              <a:ext cx="29329" cy="65134"/>
            </a:xfrm>
            <a:custGeom>
              <a:avLst/>
              <a:gdLst/>
              <a:ahLst/>
              <a:cxnLst/>
              <a:rect l="l" t="t" r="r" b="b"/>
              <a:pathLst>
                <a:path w="436" h="1014" extrusionOk="0">
                  <a:moveTo>
                    <a:pt x="287" y="156"/>
                  </a:moveTo>
                  <a:cubicBezTo>
                    <a:pt x="299" y="156"/>
                    <a:pt x="311" y="193"/>
                    <a:pt x="311" y="231"/>
                  </a:cubicBezTo>
                  <a:cubicBezTo>
                    <a:pt x="324" y="318"/>
                    <a:pt x="287" y="392"/>
                    <a:pt x="224" y="417"/>
                  </a:cubicBezTo>
                  <a:lnTo>
                    <a:pt x="100" y="504"/>
                  </a:lnTo>
                  <a:lnTo>
                    <a:pt x="75" y="504"/>
                  </a:lnTo>
                  <a:lnTo>
                    <a:pt x="75" y="256"/>
                  </a:lnTo>
                  <a:lnTo>
                    <a:pt x="200" y="169"/>
                  </a:lnTo>
                  <a:cubicBezTo>
                    <a:pt x="237" y="156"/>
                    <a:pt x="249" y="156"/>
                    <a:pt x="287" y="156"/>
                  </a:cubicBezTo>
                  <a:close/>
                  <a:moveTo>
                    <a:pt x="340" y="1"/>
                  </a:moveTo>
                  <a:cubicBezTo>
                    <a:pt x="310" y="1"/>
                    <a:pt x="276" y="16"/>
                    <a:pt x="237" y="32"/>
                  </a:cubicBezTo>
                  <a:lnTo>
                    <a:pt x="13" y="156"/>
                  </a:lnTo>
                  <a:lnTo>
                    <a:pt x="1" y="169"/>
                  </a:lnTo>
                  <a:lnTo>
                    <a:pt x="1" y="206"/>
                  </a:lnTo>
                  <a:lnTo>
                    <a:pt x="1" y="1001"/>
                  </a:lnTo>
                  <a:lnTo>
                    <a:pt x="1" y="1013"/>
                  </a:lnTo>
                  <a:lnTo>
                    <a:pt x="13" y="1013"/>
                  </a:lnTo>
                  <a:lnTo>
                    <a:pt x="75" y="976"/>
                  </a:lnTo>
                  <a:cubicBezTo>
                    <a:pt x="100" y="976"/>
                    <a:pt x="100" y="963"/>
                    <a:pt x="100" y="963"/>
                  </a:cubicBezTo>
                  <a:lnTo>
                    <a:pt x="100" y="939"/>
                  </a:lnTo>
                  <a:lnTo>
                    <a:pt x="100" y="653"/>
                  </a:lnTo>
                  <a:lnTo>
                    <a:pt x="224" y="578"/>
                  </a:lnTo>
                  <a:cubicBezTo>
                    <a:pt x="287" y="541"/>
                    <a:pt x="349" y="479"/>
                    <a:pt x="373" y="417"/>
                  </a:cubicBezTo>
                  <a:cubicBezTo>
                    <a:pt x="423" y="355"/>
                    <a:pt x="436" y="268"/>
                    <a:pt x="436" y="193"/>
                  </a:cubicBezTo>
                  <a:cubicBezTo>
                    <a:pt x="436" y="94"/>
                    <a:pt x="436" y="44"/>
                    <a:pt x="386" y="20"/>
                  </a:cubicBezTo>
                  <a:cubicBezTo>
                    <a:pt x="372" y="6"/>
                    <a:pt x="357" y="1"/>
                    <a:pt x="340"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2"/>
            <p:cNvSpPr/>
            <p:nvPr/>
          </p:nvSpPr>
          <p:spPr>
            <a:xfrm>
              <a:off x="2627287" y="1379977"/>
              <a:ext cx="16817" cy="49525"/>
            </a:xfrm>
            <a:custGeom>
              <a:avLst/>
              <a:gdLst/>
              <a:ahLst/>
              <a:cxnLst/>
              <a:rect l="l" t="t" r="r" b="b"/>
              <a:pathLst>
                <a:path w="250" h="771" extrusionOk="0">
                  <a:moveTo>
                    <a:pt x="224" y="1"/>
                  </a:moveTo>
                  <a:lnTo>
                    <a:pt x="200" y="13"/>
                  </a:lnTo>
                  <a:cubicBezTo>
                    <a:pt x="162" y="13"/>
                    <a:pt x="150" y="51"/>
                    <a:pt x="138" y="63"/>
                  </a:cubicBezTo>
                  <a:cubicBezTo>
                    <a:pt x="125" y="75"/>
                    <a:pt x="100" y="100"/>
                    <a:pt x="88" y="125"/>
                  </a:cubicBezTo>
                  <a:lnTo>
                    <a:pt x="88" y="100"/>
                  </a:lnTo>
                  <a:lnTo>
                    <a:pt x="88" y="75"/>
                  </a:lnTo>
                  <a:lnTo>
                    <a:pt x="75" y="75"/>
                  </a:lnTo>
                  <a:lnTo>
                    <a:pt x="13" y="113"/>
                  </a:lnTo>
                  <a:cubicBezTo>
                    <a:pt x="1" y="113"/>
                    <a:pt x="1" y="125"/>
                    <a:pt x="1" y="125"/>
                  </a:cubicBezTo>
                  <a:lnTo>
                    <a:pt x="1" y="162"/>
                  </a:lnTo>
                  <a:lnTo>
                    <a:pt x="1" y="759"/>
                  </a:lnTo>
                  <a:lnTo>
                    <a:pt x="1" y="771"/>
                  </a:lnTo>
                  <a:lnTo>
                    <a:pt x="13" y="771"/>
                  </a:lnTo>
                  <a:lnTo>
                    <a:pt x="75" y="746"/>
                  </a:lnTo>
                  <a:lnTo>
                    <a:pt x="88" y="734"/>
                  </a:lnTo>
                  <a:lnTo>
                    <a:pt x="88" y="696"/>
                  </a:lnTo>
                  <a:lnTo>
                    <a:pt x="88" y="374"/>
                  </a:lnTo>
                  <a:cubicBezTo>
                    <a:pt x="88" y="324"/>
                    <a:pt x="88" y="274"/>
                    <a:pt x="100" y="249"/>
                  </a:cubicBezTo>
                  <a:cubicBezTo>
                    <a:pt x="125" y="224"/>
                    <a:pt x="138" y="187"/>
                    <a:pt x="162" y="175"/>
                  </a:cubicBezTo>
                  <a:lnTo>
                    <a:pt x="224" y="138"/>
                  </a:lnTo>
                  <a:lnTo>
                    <a:pt x="249" y="125"/>
                  </a:lnTo>
                  <a:lnTo>
                    <a:pt x="249" y="100"/>
                  </a:lnTo>
                  <a:lnTo>
                    <a:pt x="249" y="13"/>
                  </a:lnTo>
                  <a:lnTo>
                    <a:pt x="249"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2"/>
            <p:cNvSpPr/>
            <p:nvPr/>
          </p:nvSpPr>
          <p:spPr>
            <a:xfrm>
              <a:off x="2645718" y="1367259"/>
              <a:ext cx="25965" cy="45029"/>
            </a:xfrm>
            <a:custGeom>
              <a:avLst/>
              <a:gdLst/>
              <a:ahLst/>
              <a:cxnLst/>
              <a:rect l="l" t="t" r="r" b="b"/>
              <a:pathLst>
                <a:path w="386" h="701" extrusionOk="0">
                  <a:moveTo>
                    <a:pt x="261" y="149"/>
                  </a:moveTo>
                  <a:cubicBezTo>
                    <a:pt x="286" y="149"/>
                    <a:pt x="298" y="149"/>
                    <a:pt x="298" y="174"/>
                  </a:cubicBezTo>
                  <a:cubicBezTo>
                    <a:pt x="311" y="187"/>
                    <a:pt x="311" y="187"/>
                    <a:pt x="311" y="199"/>
                  </a:cubicBezTo>
                  <a:lnTo>
                    <a:pt x="311" y="236"/>
                  </a:lnTo>
                  <a:lnTo>
                    <a:pt x="124" y="336"/>
                  </a:lnTo>
                  <a:lnTo>
                    <a:pt x="124" y="298"/>
                  </a:lnTo>
                  <a:cubicBezTo>
                    <a:pt x="124" y="273"/>
                    <a:pt x="137" y="261"/>
                    <a:pt x="137" y="249"/>
                  </a:cubicBezTo>
                  <a:cubicBezTo>
                    <a:pt x="162" y="224"/>
                    <a:pt x="162" y="211"/>
                    <a:pt x="174" y="199"/>
                  </a:cubicBezTo>
                  <a:cubicBezTo>
                    <a:pt x="174" y="187"/>
                    <a:pt x="186" y="187"/>
                    <a:pt x="199" y="174"/>
                  </a:cubicBezTo>
                  <a:cubicBezTo>
                    <a:pt x="224" y="174"/>
                    <a:pt x="236" y="149"/>
                    <a:pt x="261" y="149"/>
                  </a:cubicBezTo>
                  <a:close/>
                  <a:moveTo>
                    <a:pt x="286" y="0"/>
                  </a:moveTo>
                  <a:cubicBezTo>
                    <a:pt x="249" y="0"/>
                    <a:pt x="236" y="0"/>
                    <a:pt x="199" y="13"/>
                  </a:cubicBezTo>
                  <a:cubicBezTo>
                    <a:pt x="174" y="37"/>
                    <a:pt x="137" y="62"/>
                    <a:pt x="124" y="87"/>
                  </a:cubicBezTo>
                  <a:cubicBezTo>
                    <a:pt x="87" y="124"/>
                    <a:pt x="75" y="162"/>
                    <a:pt x="62" y="199"/>
                  </a:cubicBezTo>
                  <a:cubicBezTo>
                    <a:pt x="50" y="224"/>
                    <a:pt x="50" y="273"/>
                    <a:pt x="37" y="323"/>
                  </a:cubicBezTo>
                  <a:cubicBezTo>
                    <a:pt x="13" y="373"/>
                    <a:pt x="13" y="410"/>
                    <a:pt x="13" y="460"/>
                  </a:cubicBezTo>
                  <a:cubicBezTo>
                    <a:pt x="0" y="509"/>
                    <a:pt x="13" y="559"/>
                    <a:pt x="13" y="584"/>
                  </a:cubicBezTo>
                  <a:cubicBezTo>
                    <a:pt x="13" y="621"/>
                    <a:pt x="25" y="634"/>
                    <a:pt x="50" y="671"/>
                  </a:cubicBezTo>
                  <a:cubicBezTo>
                    <a:pt x="62" y="683"/>
                    <a:pt x="75" y="696"/>
                    <a:pt x="112" y="696"/>
                  </a:cubicBezTo>
                  <a:cubicBezTo>
                    <a:pt x="119" y="699"/>
                    <a:pt x="126" y="701"/>
                    <a:pt x="134" y="701"/>
                  </a:cubicBezTo>
                  <a:cubicBezTo>
                    <a:pt x="151" y="701"/>
                    <a:pt x="169" y="692"/>
                    <a:pt x="186" y="683"/>
                  </a:cubicBezTo>
                  <a:cubicBezTo>
                    <a:pt x="211" y="671"/>
                    <a:pt x="249" y="646"/>
                    <a:pt x="261" y="621"/>
                  </a:cubicBezTo>
                  <a:cubicBezTo>
                    <a:pt x="298" y="584"/>
                    <a:pt x="311" y="572"/>
                    <a:pt x="323" y="547"/>
                  </a:cubicBezTo>
                  <a:cubicBezTo>
                    <a:pt x="335" y="509"/>
                    <a:pt x="335" y="497"/>
                    <a:pt x="360" y="460"/>
                  </a:cubicBezTo>
                  <a:cubicBezTo>
                    <a:pt x="373" y="447"/>
                    <a:pt x="373" y="435"/>
                    <a:pt x="373" y="422"/>
                  </a:cubicBezTo>
                  <a:lnTo>
                    <a:pt x="373" y="398"/>
                  </a:lnTo>
                  <a:lnTo>
                    <a:pt x="360" y="398"/>
                  </a:lnTo>
                  <a:lnTo>
                    <a:pt x="298" y="435"/>
                  </a:lnTo>
                  <a:lnTo>
                    <a:pt x="273" y="447"/>
                  </a:lnTo>
                  <a:cubicBezTo>
                    <a:pt x="273" y="447"/>
                    <a:pt x="261" y="447"/>
                    <a:pt x="261" y="460"/>
                  </a:cubicBezTo>
                  <a:lnTo>
                    <a:pt x="236" y="497"/>
                  </a:lnTo>
                  <a:cubicBezTo>
                    <a:pt x="211" y="509"/>
                    <a:pt x="199" y="509"/>
                    <a:pt x="186" y="522"/>
                  </a:cubicBezTo>
                  <a:cubicBezTo>
                    <a:pt x="186" y="534"/>
                    <a:pt x="174" y="534"/>
                    <a:pt x="162" y="534"/>
                  </a:cubicBezTo>
                  <a:lnTo>
                    <a:pt x="124" y="534"/>
                  </a:lnTo>
                  <a:cubicBezTo>
                    <a:pt x="124" y="534"/>
                    <a:pt x="112" y="534"/>
                    <a:pt x="112" y="522"/>
                  </a:cubicBezTo>
                  <a:lnTo>
                    <a:pt x="112" y="472"/>
                  </a:lnTo>
                  <a:lnTo>
                    <a:pt x="373" y="323"/>
                  </a:lnTo>
                  <a:lnTo>
                    <a:pt x="385" y="311"/>
                  </a:lnTo>
                  <a:lnTo>
                    <a:pt x="385" y="273"/>
                  </a:lnTo>
                  <a:lnTo>
                    <a:pt x="385" y="211"/>
                  </a:lnTo>
                  <a:cubicBezTo>
                    <a:pt x="385" y="187"/>
                    <a:pt x="385" y="137"/>
                    <a:pt x="373" y="100"/>
                  </a:cubicBezTo>
                  <a:cubicBezTo>
                    <a:pt x="373" y="75"/>
                    <a:pt x="360" y="37"/>
                    <a:pt x="348" y="25"/>
                  </a:cubicBezTo>
                  <a:cubicBezTo>
                    <a:pt x="323" y="13"/>
                    <a:pt x="311" y="0"/>
                    <a:pt x="286"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2"/>
            <p:cNvSpPr/>
            <p:nvPr/>
          </p:nvSpPr>
          <p:spPr>
            <a:xfrm>
              <a:off x="2677468" y="1331352"/>
              <a:ext cx="19239" cy="65455"/>
            </a:xfrm>
            <a:custGeom>
              <a:avLst/>
              <a:gdLst/>
              <a:ahLst/>
              <a:cxnLst/>
              <a:rect l="l" t="t" r="r" b="b"/>
              <a:pathLst>
                <a:path w="286" h="1019" extrusionOk="0">
                  <a:moveTo>
                    <a:pt x="273" y="0"/>
                  </a:moveTo>
                  <a:lnTo>
                    <a:pt x="211" y="25"/>
                  </a:lnTo>
                  <a:cubicBezTo>
                    <a:pt x="199" y="50"/>
                    <a:pt x="162" y="62"/>
                    <a:pt x="149" y="75"/>
                  </a:cubicBezTo>
                  <a:cubicBezTo>
                    <a:pt x="137" y="87"/>
                    <a:pt x="124" y="112"/>
                    <a:pt x="99" y="137"/>
                  </a:cubicBezTo>
                  <a:cubicBezTo>
                    <a:pt x="87" y="162"/>
                    <a:pt x="75" y="199"/>
                    <a:pt x="75" y="236"/>
                  </a:cubicBezTo>
                  <a:cubicBezTo>
                    <a:pt x="62" y="261"/>
                    <a:pt x="62" y="311"/>
                    <a:pt x="62" y="336"/>
                  </a:cubicBezTo>
                  <a:lnTo>
                    <a:pt x="62" y="398"/>
                  </a:lnTo>
                  <a:lnTo>
                    <a:pt x="13" y="435"/>
                  </a:lnTo>
                  <a:lnTo>
                    <a:pt x="0" y="447"/>
                  </a:lnTo>
                  <a:lnTo>
                    <a:pt x="0" y="472"/>
                  </a:lnTo>
                  <a:lnTo>
                    <a:pt x="0" y="559"/>
                  </a:lnTo>
                  <a:lnTo>
                    <a:pt x="0" y="572"/>
                  </a:lnTo>
                  <a:lnTo>
                    <a:pt x="13" y="572"/>
                  </a:lnTo>
                  <a:lnTo>
                    <a:pt x="62" y="534"/>
                  </a:lnTo>
                  <a:lnTo>
                    <a:pt x="62" y="1006"/>
                  </a:lnTo>
                  <a:lnTo>
                    <a:pt x="62" y="1019"/>
                  </a:lnTo>
                  <a:lnTo>
                    <a:pt x="75" y="1019"/>
                  </a:lnTo>
                  <a:lnTo>
                    <a:pt x="137" y="994"/>
                  </a:lnTo>
                  <a:lnTo>
                    <a:pt x="149" y="969"/>
                  </a:lnTo>
                  <a:lnTo>
                    <a:pt x="149" y="944"/>
                  </a:lnTo>
                  <a:lnTo>
                    <a:pt x="149" y="497"/>
                  </a:lnTo>
                  <a:lnTo>
                    <a:pt x="261" y="435"/>
                  </a:lnTo>
                  <a:lnTo>
                    <a:pt x="273" y="410"/>
                  </a:lnTo>
                  <a:lnTo>
                    <a:pt x="273" y="385"/>
                  </a:lnTo>
                  <a:lnTo>
                    <a:pt x="273" y="311"/>
                  </a:lnTo>
                  <a:lnTo>
                    <a:pt x="273" y="298"/>
                  </a:lnTo>
                  <a:lnTo>
                    <a:pt x="261" y="298"/>
                  </a:lnTo>
                  <a:lnTo>
                    <a:pt x="149" y="361"/>
                  </a:lnTo>
                  <a:lnTo>
                    <a:pt x="149" y="286"/>
                  </a:lnTo>
                  <a:cubicBezTo>
                    <a:pt x="149" y="261"/>
                    <a:pt x="149" y="224"/>
                    <a:pt x="162" y="211"/>
                  </a:cubicBezTo>
                  <a:lnTo>
                    <a:pt x="211" y="162"/>
                  </a:lnTo>
                  <a:lnTo>
                    <a:pt x="273" y="137"/>
                  </a:lnTo>
                  <a:cubicBezTo>
                    <a:pt x="286" y="137"/>
                    <a:pt x="286" y="125"/>
                    <a:pt x="286" y="125"/>
                  </a:cubicBezTo>
                  <a:lnTo>
                    <a:pt x="286" y="87"/>
                  </a:lnTo>
                  <a:lnTo>
                    <a:pt x="286" y="13"/>
                  </a:lnTo>
                  <a:lnTo>
                    <a:pt x="286"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2"/>
            <p:cNvSpPr/>
            <p:nvPr/>
          </p:nvSpPr>
          <p:spPr>
            <a:xfrm>
              <a:off x="2699128" y="1337840"/>
              <a:ext cx="25158" cy="46570"/>
            </a:xfrm>
            <a:custGeom>
              <a:avLst/>
              <a:gdLst/>
              <a:ahLst/>
              <a:cxnLst/>
              <a:rect l="l" t="t" r="r" b="b"/>
              <a:pathLst>
                <a:path w="374" h="725" extrusionOk="0">
                  <a:moveTo>
                    <a:pt x="262" y="160"/>
                  </a:moveTo>
                  <a:cubicBezTo>
                    <a:pt x="274" y="160"/>
                    <a:pt x="299" y="173"/>
                    <a:pt x="299" y="173"/>
                  </a:cubicBezTo>
                  <a:cubicBezTo>
                    <a:pt x="311" y="197"/>
                    <a:pt x="311" y="197"/>
                    <a:pt x="311" y="210"/>
                  </a:cubicBezTo>
                  <a:lnTo>
                    <a:pt x="311" y="235"/>
                  </a:lnTo>
                  <a:lnTo>
                    <a:pt x="125" y="346"/>
                  </a:lnTo>
                  <a:lnTo>
                    <a:pt x="125" y="297"/>
                  </a:lnTo>
                  <a:cubicBezTo>
                    <a:pt x="125" y="284"/>
                    <a:pt x="138" y="272"/>
                    <a:pt x="138" y="260"/>
                  </a:cubicBezTo>
                  <a:cubicBezTo>
                    <a:pt x="150" y="235"/>
                    <a:pt x="150" y="222"/>
                    <a:pt x="175" y="210"/>
                  </a:cubicBezTo>
                  <a:cubicBezTo>
                    <a:pt x="175" y="197"/>
                    <a:pt x="187" y="197"/>
                    <a:pt x="200" y="173"/>
                  </a:cubicBezTo>
                  <a:cubicBezTo>
                    <a:pt x="212" y="160"/>
                    <a:pt x="237" y="160"/>
                    <a:pt x="262" y="160"/>
                  </a:cubicBezTo>
                  <a:close/>
                  <a:moveTo>
                    <a:pt x="239" y="0"/>
                  </a:moveTo>
                  <a:cubicBezTo>
                    <a:pt x="222" y="0"/>
                    <a:pt x="204" y="15"/>
                    <a:pt x="187" y="24"/>
                  </a:cubicBezTo>
                  <a:cubicBezTo>
                    <a:pt x="150" y="48"/>
                    <a:pt x="125" y="73"/>
                    <a:pt x="113" y="98"/>
                  </a:cubicBezTo>
                  <a:cubicBezTo>
                    <a:pt x="76" y="135"/>
                    <a:pt x="63" y="173"/>
                    <a:pt x="51" y="210"/>
                  </a:cubicBezTo>
                  <a:cubicBezTo>
                    <a:pt x="26" y="235"/>
                    <a:pt x="26" y="284"/>
                    <a:pt x="13" y="334"/>
                  </a:cubicBezTo>
                  <a:cubicBezTo>
                    <a:pt x="1" y="384"/>
                    <a:pt x="1" y="421"/>
                    <a:pt x="1" y="471"/>
                  </a:cubicBezTo>
                  <a:lnTo>
                    <a:pt x="1" y="607"/>
                  </a:lnTo>
                  <a:cubicBezTo>
                    <a:pt x="1" y="645"/>
                    <a:pt x="13" y="657"/>
                    <a:pt x="26" y="694"/>
                  </a:cubicBezTo>
                  <a:cubicBezTo>
                    <a:pt x="38" y="707"/>
                    <a:pt x="63" y="719"/>
                    <a:pt x="88" y="719"/>
                  </a:cubicBezTo>
                  <a:cubicBezTo>
                    <a:pt x="99" y="723"/>
                    <a:pt x="108" y="724"/>
                    <a:pt x="115" y="724"/>
                  </a:cubicBezTo>
                  <a:cubicBezTo>
                    <a:pt x="134" y="724"/>
                    <a:pt x="145" y="715"/>
                    <a:pt x="162" y="707"/>
                  </a:cubicBezTo>
                  <a:cubicBezTo>
                    <a:pt x="200" y="694"/>
                    <a:pt x="225" y="669"/>
                    <a:pt x="249" y="645"/>
                  </a:cubicBezTo>
                  <a:cubicBezTo>
                    <a:pt x="274" y="607"/>
                    <a:pt x="299" y="595"/>
                    <a:pt x="311" y="570"/>
                  </a:cubicBezTo>
                  <a:cubicBezTo>
                    <a:pt x="324" y="533"/>
                    <a:pt x="324" y="520"/>
                    <a:pt x="336" y="483"/>
                  </a:cubicBezTo>
                  <a:cubicBezTo>
                    <a:pt x="349" y="471"/>
                    <a:pt x="349" y="458"/>
                    <a:pt x="349" y="446"/>
                  </a:cubicBezTo>
                  <a:lnTo>
                    <a:pt x="349" y="421"/>
                  </a:lnTo>
                  <a:lnTo>
                    <a:pt x="336" y="421"/>
                  </a:lnTo>
                  <a:lnTo>
                    <a:pt x="274" y="458"/>
                  </a:lnTo>
                  <a:lnTo>
                    <a:pt x="262" y="471"/>
                  </a:lnTo>
                  <a:cubicBezTo>
                    <a:pt x="262" y="471"/>
                    <a:pt x="249" y="471"/>
                    <a:pt x="249" y="483"/>
                  </a:cubicBezTo>
                  <a:lnTo>
                    <a:pt x="212" y="520"/>
                  </a:lnTo>
                  <a:cubicBezTo>
                    <a:pt x="200" y="533"/>
                    <a:pt x="187" y="533"/>
                    <a:pt x="162" y="545"/>
                  </a:cubicBezTo>
                  <a:cubicBezTo>
                    <a:pt x="162" y="558"/>
                    <a:pt x="150" y="558"/>
                    <a:pt x="138" y="558"/>
                  </a:cubicBezTo>
                  <a:lnTo>
                    <a:pt x="113" y="558"/>
                  </a:lnTo>
                  <a:cubicBezTo>
                    <a:pt x="113" y="545"/>
                    <a:pt x="88" y="545"/>
                    <a:pt x="88" y="533"/>
                  </a:cubicBezTo>
                  <a:lnTo>
                    <a:pt x="88" y="483"/>
                  </a:lnTo>
                  <a:lnTo>
                    <a:pt x="361" y="334"/>
                  </a:lnTo>
                  <a:lnTo>
                    <a:pt x="374" y="309"/>
                  </a:lnTo>
                  <a:lnTo>
                    <a:pt x="374" y="284"/>
                  </a:lnTo>
                  <a:lnTo>
                    <a:pt x="374" y="222"/>
                  </a:lnTo>
                  <a:cubicBezTo>
                    <a:pt x="374" y="197"/>
                    <a:pt x="374" y="148"/>
                    <a:pt x="361" y="110"/>
                  </a:cubicBezTo>
                  <a:cubicBezTo>
                    <a:pt x="361" y="86"/>
                    <a:pt x="336" y="48"/>
                    <a:pt x="324" y="36"/>
                  </a:cubicBezTo>
                  <a:cubicBezTo>
                    <a:pt x="311" y="24"/>
                    <a:pt x="299" y="11"/>
                    <a:pt x="262" y="11"/>
                  </a:cubicBezTo>
                  <a:cubicBezTo>
                    <a:pt x="254" y="3"/>
                    <a:pt x="246" y="0"/>
                    <a:pt x="239"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2"/>
            <p:cNvSpPr/>
            <p:nvPr/>
          </p:nvSpPr>
          <p:spPr>
            <a:xfrm>
              <a:off x="2732559" y="1323387"/>
              <a:ext cx="16817" cy="47919"/>
            </a:xfrm>
            <a:custGeom>
              <a:avLst/>
              <a:gdLst/>
              <a:ahLst/>
              <a:cxnLst/>
              <a:rect l="l" t="t" r="r" b="b"/>
              <a:pathLst>
                <a:path w="250" h="746" extrusionOk="0">
                  <a:moveTo>
                    <a:pt x="237" y="0"/>
                  </a:moveTo>
                  <a:lnTo>
                    <a:pt x="199" y="13"/>
                  </a:lnTo>
                  <a:cubicBezTo>
                    <a:pt x="175" y="13"/>
                    <a:pt x="150" y="50"/>
                    <a:pt x="137" y="62"/>
                  </a:cubicBezTo>
                  <a:cubicBezTo>
                    <a:pt x="125" y="75"/>
                    <a:pt x="113" y="87"/>
                    <a:pt x="88" y="124"/>
                  </a:cubicBezTo>
                  <a:lnTo>
                    <a:pt x="88" y="87"/>
                  </a:lnTo>
                  <a:lnTo>
                    <a:pt x="88" y="75"/>
                  </a:lnTo>
                  <a:lnTo>
                    <a:pt x="75" y="75"/>
                  </a:lnTo>
                  <a:lnTo>
                    <a:pt x="13" y="112"/>
                  </a:lnTo>
                  <a:lnTo>
                    <a:pt x="1" y="124"/>
                  </a:lnTo>
                  <a:lnTo>
                    <a:pt x="1" y="149"/>
                  </a:lnTo>
                  <a:lnTo>
                    <a:pt x="1" y="720"/>
                  </a:lnTo>
                  <a:lnTo>
                    <a:pt x="1" y="745"/>
                  </a:lnTo>
                  <a:lnTo>
                    <a:pt x="13" y="745"/>
                  </a:lnTo>
                  <a:lnTo>
                    <a:pt x="75" y="708"/>
                  </a:lnTo>
                  <a:lnTo>
                    <a:pt x="88" y="696"/>
                  </a:lnTo>
                  <a:lnTo>
                    <a:pt x="88" y="671"/>
                  </a:lnTo>
                  <a:lnTo>
                    <a:pt x="88" y="335"/>
                  </a:lnTo>
                  <a:cubicBezTo>
                    <a:pt x="88" y="286"/>
                    <a:pt x="88" y="249"/>
                    <a:pt x="113" y="211"/>
                  </a:cubicBezTo>
                  <a:cubicBezTo>
                    <a:pt x="113" y="186"/>
                    <a:pt x="137" y="149"/>
                    <a:pt x="175" y="137"/>
                  </a:cubicBezTo>
                  <a:lnTo>
                    <a:pt x="237" y="137"/>
                  </a:lnTo>
                  <a:lnTo>
                    <a:pt x="249" y="124"/>
                  </a:lnTo>
                  <a:lnTo>
                    <a:pt x="249" y="87"/>
                  </a:lnTo>
                  <a:lnTo>
                    <a:pt x="249" y="13"/>
                  </a:lnTo>
                  <a:lnTo>
                    <a:pt x="249"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2"/>
            <p:cNvSpPr/>
            <p:nvPr/>
          </p:nvSpPr>
          <p:spPr>
            <a:xfrm>
              <a:off x="2752605" y="1308999"/>
              <a:ext cx="25965" cy="45543"/>
            </a:xfrm>
            <a:custGeom>
              <a:avLst/>
              <a:gdLst/>
              <a:ahLst/>
              <a:cxnLst/>
              <a:rect l="l" t="t" r="r" b="b"/>
              <a:pathLst>
                <a:path w="386" h="709" extrusionOk="0">
                  <a:moveTo>
                    <a:pt x="249" y="162"/>
                  </a:moveTo>
                  <a:cubicBezTo>
                    <a:pt x="262" y="162"/>
                    <a:pt x="274" y="162"/>
                    <a:pt x="274" y="174"/>
                  </a:cubicBezTo>
                  <a:cubicBezTo>
                    <a:pt x="286" y="187"/>
                    <a:pt x="286" y="187"/>
                    <a:pt x="286" y="212"/>
                  </a:cubicBezTo>
                  <a:lnTo>
                    <a:pt x="286" y="237"/>
                  </a:lnTo>
                  <a:lnTo>
                    <a:pt x="100" y="348"/>
                  </a:lnTo>
                  <a:lnTo>
                    <a:pt x="100" y="299"/>
                  </a:lnTo>
                  <a:cubicBezTo>
                    <a:pt x="100" y="286"/>
                    <a:pt x="125" y="274"/>
                    <a:pt x="125" y="249"/>
                  </a:cubicBezTo>
                  <a:cubicBezTo>
                    <a:pt x="137" y="237"/>
                    <a:pt x="137" y="224"/>
                    <a:pt x="150" y="199"/>
                  </a:cubicBezTo>
                  <a:cubicBezTo>
                    <a:pt x="162" y="187"/>
                    <a:pt x="187" y="187"/>
                    <a:pt x="200" y="174"/>
                  </a:cubicBezTo>
                  <a:cubicBezTo>
                    <a:pt x="200" y="162"/>
                    <a:pt x="224" y="162"/>
                    <a:pt x="249" y="162"/>
                  </a:cubicBezTo>
                  <a:close/>
                  <a:moveTo>
                    <a:pt x="262" y="1"/>
                  </a:moveTo>
                  <a:cubicBezTo>
                    <a:pt x="224" y="1"/>
                    <a:pt x="212" y="1"/>
                    <a:pt x="187" y="25"/>
                  </a:cubicBezTo>
                  <a:cubicBezTo>
                    <a:pt x="150" y="38"/>
                    <a:pt x="125" y="63"/>
                    <a:pt x="100" y="100"/>
                  </a:cubicBezTo>
                  <a:cubicBezTo>
                    <a:pt x="75" y="125"/>
                    <a:pt x="51" y="174"/>
                    <a:pt x="38" y="199"/>
                  </a:cubicBezTo>
                  <a:cubicBezTo>
                    <a:pt x="26" y="237"/>
                    <a:pt x="13" y="286"/>
                    <a:pt x="13" y="336"/>
                  </a:cubicBezTo>
                  <a:cubicBezTo>
                    <a:pt x="1" y="373"/>
                    <a:pt x="1" y="423"/>
                    <a:pt x="1" y="473"/>
                  </a:cubicBezTo>
                  <a:cubicBezTo>
                    <a:pt x="1" y="510"/>
                    <a:pt x="1" y="547"/>
                    <a:pt x="13" y="597"/>
                  </a:cubicBezTo>
                  <a:cubicBezTo>
                    <a:pt x="13" y="622"/>
                    <a:pt x="26" y="646"/>
                    <a:pt x="38" y="671"/>
                  </a:cubicBezTo>
                  <a:cubicBezTo>
                    <a:pt x="51" y="684"/>
                    <a:pt x="75" y="709"/>
                    <a:pt x="100" y="709"/>
                  </a:cubicBezTo>
                  <a:cubicBezTo>
                    <a:pt x="137" y="709"/>
                    <a:pt x="150" y="709"/>
                    <a:pt x="187" y="684"/>
                  </a:cubicBezTo>
                  <a:cubicBezTo>
                    <a:pt x="212" y="671"/>
                    <a:pt x="249" y="659"/>
                    <a:pt x="262" y="622"/>
                  </a:cubicBezTo>
                  <a:cubicBezTo>
                    <a:pt x="286" y="597"/>
                    <a:pt x="311" y="584"/>
                    <a:pt x="324" y="547"/>
                  </a:cubicBezTo>
                  <a:cubicBezTo>
                    <a:pt x="336" y="522"/>
                    <a:pt x="336" y="497"/>
                    <a:pt x="349" y="473"/>
                  </a:cubicBezTo>
                  <a:cubicBezTo>
                    <a:pt x="361" y="460"/>
                    <a:pt x="361" y="435"/>
                    <a:pt x="361" y="423"/>
                  </a:cubicBezTo>
                  <a:lnTo>
                    <a:pt x="361" y="410"/>
                  </a:lnTo>
                  <a:lnTo>
                    <a:pt x="349" y="410"/>
                  </a:lnTo>
                  <a:lnTo>
                    <a:pt x="286" y="435"/>
                  </a:lnTo>
                  <a:lnTo>
                    <a:pt x="274" y="460"/>
                  </a:lnTo>
                  <a:lnTo>
                    <a:pt x="262" y="473"/>
                  </a:lnTo>
                  <a:lnTo>
                    <a:pt x="224" y="497"/>
                  </a:lnTo>
                  <a:cubicBezTo>
                    <a:pt x="212" y="510"/>
                    <a:pt x="200" y="510"/>
                    <a:pt x="187" y="535"/>
                  </a:cubicBezTo>
                  <a:cubicBezTo>
                    <a:pt x="187" y="547"/>
                    <a:pt x="162" y="547"/>
                    <a:pt x="150" y="547"/>
                  </a:cubicBezTo>
                  <a:lnTo>
                    <a:pt x="125" y="547"/>
                  </a:lnTo>
                  <a:cubicBezTo>
                    <a:pt x="125" y="547"/>
                    <a:pt x="100" y="547"/>
                    <a:pt x="100" y="535"/>
                  </a:cubicBezTo>
                  <a:lnTo>
                    <a:pt x="100" y="485"/>
                  </a:lnTo>
                  <a:lnTo>
                    <a:pt x="373" y="324"/>
                  </a:lnTo>
                  <a:lnTo>
                    <a:pt x="386" y="311"/>
                  </a:lnTo>
                  <a:lnTo>
                    <a:pt x="386" y="286"/>
                  </a:lnTo>
                  <a:lnTo>
                    <a:pt x="386" y="224"/>
                  </a:lnTo>
                  <a:cubicBezTo>
                    <a:pt x="386" y="187"/>
                    <a:pt x="386" y="137"/>
                    <a:pt x="373" y="112"/>
                  </a:cubicBezTo>
                  <a:cubicBezTo>
                    <a:pt x="349" y="88"/>
                    <a:pt x="336" y="50"/>
                    <a:pt x="324" y="38"/>
                  </a:cubicBezTo>
                  <a:cubicBezTo>
                    <a:pt x="311" y="25"/>
                    <a:pt x="286" y="1"/>
                    <a:pt x="262"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2"/>
            <p:cNvSpPr/>
            <p:nvPr/>
          </p:nvSpPr>
          <p:spPr>
            <a:xfrm>
              <a:off x="2786036" y="1290628"/>
              <a:ext cx="25158" cy="50360"/>
            </a:xfrm>
            <a:custGeom>
              <a:avLst/>
              <a:gdLst/>
              <a:ahLst/>
              <a:cxnLst/>
              <a:rect l="l" t="t" r="r" b="b"/>
              <a:pathLst>
                <a:path w="374" h="784" extrusionOk="0">
                  <a:moveTo>
                    <a:pt x="274" y="1"/>
                  </a:moveTo>
                  <a:cubicBezTo>
                    <a:pt x="249" y="1"/>
                    <a:pt x="224" y="13"/>
                    <a:pt x="199" y="26"/>
                  </a:cubicBezTo>
                  <a:cubicBezTo>
                    <a:pt x="187" y="38"/>
                    <a:pt x="150" y="63"/>
                    <a:pt x="137" y="88"/>
                  </a:cubicBezTo>
                  <a:cubicBezTo>
                    <a:pt x="125" y="100"/>
                    <a:pt x="100" y="138"/>
                    <a:pt x="88" y="162"/>
                  </a:cubicBezTo>
                  <a:lnTo>
                    <a:pt x="88" y="138"/>
                  </a:lnTo>
                  <a:lnTo>
                    <a:pt x="88" y="125"/>
                  </a:lnTo>
                  <a:lnTo>
                    <a:pt x="75" y="125"/>
                  </a:lnTo>
                  <a:lnTo>
                    <a:pt x="13" y="150"/>
                  </a:lnTo>
                  <a:cubicBezTo>
                    <a:pt x="1" y="150"/>
                    <a:pt x="1" y="162"/>
                    <a:pt x="1" y="162"/>
                  </a:cubicBezTo>
                  <a:lnTo>
                    <a:pt x="1" y="200"/>
                  </a:lnTo>
                  <a:lnTo>
                    <a:pt x="1" y="771"/>
                  </a:lnTo>
                  <a:lnTo>
                    <a:pt x="1" y="783"/>
                  </a:lnTo>
                  <a:lnTo>
                    <a:pt x="13" y="783"/>
                  </a:lnTo>
                  <a:lnTo>
                    <a:pt x="75" y="759"/>
                  </a:lnTo>
                  <a:cubicBezTo>
                    <a:pt x="75" y="759"/>
                    <a:pt x="88" y="759"/>
                    <a:pt x="88" y="746"/>
                  </a:cubicBezTo>
                  <a:lnTo>
                    <a:pt x="88" y="709"/>
                  </a:lnTo>
                  <a:lnTo>
                    <a:pt x="88" y="398"/>
                  </a:lnTo>
                  <a:cubicBezTo>
                    <a:pt x="88" y="349"/>
                    <a:pt x="100" y="311"/>
                    <a:pt x="125" y="262"/>
                  </a:cubicBezTo>
                  <a:cubicBezTo>
                    <a:pt x="137" y="225"/>
                    <a:pt x="150" y="200"/>
                    <a:pt x="187" y="187"/>
                  </a:cubicBezTo>
                  <a:cubicBezTo>
                    <a:pt x="199" y="175"/>
                    <a:pt x="209" y="169"/>
                    <a:pt x="218" y="169"/>
                  </a:cubicBezTo>
                  <a:cubicBezTo>
                    <a:pt x="227" y="169"/>
                    <a:pt x="237" y="175"/>
                    <a:pt x="249" y="187"/>
                  </a:cubicBezTo>
                  <a:cubicBezTo>
                    <a:pt x="261" y="212"/>
                    <a:pt x="261" y="262"/>
                    <a:pt x="261" y="287"/>
                  </a:cubicBezTo>
                  <a:lnTo>
                    <a:pt x="261" y="597"/>
                  </a:lnTo>
                  <a:lnTo>
                    <a:pt x="261" y="622"/>
                  </a:lnTo>
                  <a:lnTo>
                    <a:pt x="274" y="622"/>
                  </a:lnTo>
                  <a:lnTo>
                    <a:pt x="348" y="585"/>
                  </a:lnTo>
                  <a:lnTo>
                    <a:pt x="373" y="572"/>
                  </a:lnTo>
                  <a:lnTo>
                    <a:pt x="373" y="535"/>
                  </a:lnTo>
                  <a:lnTo>
                    <a:pt x="373" y="212"/>
                  </a:lnTo>
                  <a:cubicBezTo>
                    <a:pt x="373" y="162"/>
                    <a:pt x="348" y="138"/>
                    <a:pt x="348" y="100"/>
                  </a:cubicBezTo>
                  <a:cubicBezTo>
                    <a:pt x="348" y="75"/>
                    <a:pt x="336" y="38"/>
                    <a:pt x="324" y="26"/>
                  </a:cubicBezTo>
                  <a:cubicBezTo>
                    <a:pt x="324" y="13"/>
                    <a:pt x="286" y="1"/>
                    <a:pt x="274"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2"/>
            <p:cNvSpPr/>
            <p:nvPr/>
          </p:nvSpPr>
          <p:spPr>
            <a:xfrm>
              <a:off x="2814423" y="1273092"/>
              <a:ext cx="27647" cy="45864"/>
            </a:xfrm>
            <a:custGeom>
              <a:avLst/>
              <a:gdLst/>
              <a:ahLst/>
              <a:cxnLst/>
              <a:rect l="l" t="t" r="r" b="b"/>
              <a:pathLst>
                <a:path w="411" h="714" extrusionOk="0">
                  <a:moveTo>
                    <a:pt x="299" y="1"/>
                  </a:moveTo>
                  <a:cubicBezTo>
                    <a:pt x="274" y="1"/>
                    <a:pt x="237" y="26"/>
                    <a:pt x="212" y="38"/>
                  </a:cubicBezTo>
                  <a:cubicBezTo>
                    <a:pt x="175" y="50"/>
                    <a:pt x="150" y="63"/>
                    <a:pt x="125" y="100"/>
                  </a:cubicBezTo>
                  <a:cubicBezTo>
                    <a:pt x="100" y="125"/>
                    <a:pt x="88" y="162"/>
                    <a:pt x="63" y="187"/>
                  </a:cubicBezTo>
                  <a:cubicBezTo>
                    <a:pt x="51" y="224"/>
                    <a:pt x="38" y="249"/>
                    <a:pt x="26" y="299"/>
                  </a:cubicBezTo>
                  <a:cubicBezTo>
                    <a:pt x="1" y="348"/>
                    <a:pt x="1" y="373"/>
                    <a:pt x="1" y="423"/>
                  </a:cubicBezTo>
                  <a:lnTo>
                    <a:pt x="1" y="473"/>
                  </a:lnTo>
                  <a:lnTo>
                    <a:pt x="1" y="522"/>
                  </a:lnTo>
                  <a:cubicBezTo>
                    <a:pt x="1" y="547"/>
                    <a:pt x="1" y="584"/>
                    <a:pt x="26" y="609"/>
                  </a:cubicBezTo>
                  <a:cubicBezTo>
                    <a:pt x="38" y="622"/>
                    <a:pt x="51" y="659"/>
                    <a:pt x="63" y="671"/>
                  </a:cubicBezTo>
                  <a:cubicBezTo>
                    <a:pt x="88" y="684"/>
                    <a:pt x="113" y="709"/>
                    <a:pt x="125" y="709"/>
                  </a:cubicBezTo>
                  <a:cubicBezTo>
                    <a:pt x="135" y="712"/>
                    <a:pt x="143" y="714"/>
                    <a:pt x="151" y="714"/>
                  </a:cubicBezTo>
                  <a:cubicBezTo>
                    <a:pt x="171" y="714"/>
                    <a:pt x="185" y="702"/>
                    <a:pt x="212" y="684"/>
                  </a:cubicBezTo>
                  <a:cubicBezTo>
                    <a:pt x="249" y="659"/>
                    <a:pt x="274" y="647"/>
                    <a:pt x="299" y="609"/>
                  </a:cubicBezTo>
                  <a:cubicBezTo>
                    <a:pt x="336" y="584"/>
                    <a:pt x="349" y="547"/>
                    <a:pt x="361" y="522"/>
                  </a:cubicBezTo>
                  <a:cubicBezTo>
                    <a:pt x="373" y="485"/>
                    <a:pt x="373" y="460"/>
                    <a:pt x="398" y="423"/>
                  </a:cubicBezTo>
                  <a:cubicBezTo>
                    <a:pt x="411" y="411"/>
                    <a:pt x="411" y="373"/>
                    <a:pt x="411" y="361"/>
                  </a:cubicBezTo>
                  <a:lnTo>
                    <a:pt x="411" y="348"/>
                  </a:lnTo>
                  <a:lnTo>
                    <a:pt x="398" y="348"/>
                  </a:lnTo>
                  <a:lnTo>
                    <a:pt x="336" y="373"/>
                  </a:lnTo>
                  <a:cubicBezTo>
                    <a:pt x="336" y="373"/>
                    <a:pt x="311" y="373"/>
                    <a:pt x="311" y="398"/>
                  </a:cubicBezTo>
                  <a:lnTo>
                    <a:pt x="299" y="423"/>
                  </a:lnTo>
                  <a:cubicBezTo>
                    <a:pt x="299" y="435"/>
                    <a:pt x="287" y="435"/>
                    <a:pt x="287" y="460"/>
                  </a:cubicBezTo>
                  <a:lnTo>
                    <a:pt x="274" y="485"/>
                  </a:lnTo>
                  <a:cubicBezTo>
                    <a:pt x="274" y="498"/>
                    <a:pt x="274" y="498"/>
                    <a:pt x="249" y="522"/>
                  </a:cubicBezTo>
                  <a:cubicBezTo>
                    <a:pt x="237" y="535"/>
                    <a:pt x="237" y="547"/>
                    <a:pt x="224" y="547"/>
                  </a:cubicBezTo>
                  <a:cubicBezTo>
                    <a:pt x="212" y="560"/>
                    <a:pt x="212" y="560"/>
                    <a:pt x="200" y="560"/>
                  </a:cubicBezTo>
                  <a:lnTo>
                    <a:pt x="162" y="560"/>
                  </a:lnTo>
                  <a:cubicBezTo>
                    <a:pt x="162" y="547"/>
                    <a:pt x="150" y="547"/>
                    <a:pt x="150" y="535"/>
                  </a:cubicBezTo>
                  <a:cubicBezTo>
                    <a:pt x="138" y="522"/>
                    <a:pt x="138" y="485"/>
                    <a:pt x="138" y="473"/>
                  </a:cubicBezTo>
                  <a:lnTo>
                    <a:pt x="138" y="423"/>
                  </a:lnTo>
                  <a:lnTo>
                    <a:pt x="138" y="373"/>
                  </a:lnTo>
                  <a:cubicBezTo>
                    <a:pt x="138" y="348"/>
                    <a:pt x="138" y="336"/>
                    <a:pt x="150" y="311"/>
                  </a:cubicBezTo>
                  <a:cubicBezTo>
                    <a:pt x="150" y="286"/>
                    <a:pt x="150" y="274"/>
                    <a:pt x="162" y="249"/>
                  </a:cubicBezTo>
                  <a:cubicBezTo>
                    <a:pt x="175" y="237"/>
                    <a:pt x="175" y="224"/>
                    <a:pt x="200" y="212"/>
                  </a:cubicBezTo>
                  <a:cubicBezTo>
                    <a:pt x="212" y="187"/>
                    <a:pt x="212" y="175"/>
                    <a:pt x="224" y="175"/>
                  </a:cubicBezTo>
                  <a:cubicBezTo>
                    <a:pt x="237" y="175"/>
                    <a:pt x="237" y="162"/>
                    <a:pt x="249" y="162"/>
                  </a:cubicBezTo>
                  <a:lnTo>
                    <a:pt x="274" y="162"/>
                  </a:lnTo>
                  <a:lnTo>
                    <a:pt x="287" y="175"/>
                  </a:lnTo>
                  <a:lnTo>
                    <a:pt x="299" y="187"/>
                  </a:lnTo>
                  <a:lnTo>
                    <a:pt x="311" y="212"/>
                  </a:lnTo>
                  <a:lnTo>
                    <a:pt x="336" y="212"/>
                  </a:lnTo>
                  <a:lnTo>
                    <a:pt x="398" y="175"/>
                  </a:lnTo>
                  <a:lnTo>
                    <a:pt x="411" y="162"/>
                  </a:lnTo>
                  <a:lnTo>
                    <a:pt x="411" y="125"/>
                  </a:lnTo>
                  <a:cubicBezTo>
                    <a:pt x="411" y="100"/>
                    <a:pt x="398" y="88"/>
                    <a:pt x="398" y="63"/>
                  </a:cubicBezTo>
                  <a:cubicBezTo>
                    <a:pt x="398" y="50"/>
                    <a:pt x="373" y="38"/>
                    <a:pt x="361" y="26"/>
                  </a:cubicBezTo>
                  <a:cubicBezTo>
                    <a:pt x="349" y="26"/>
                    <a:pt x="311" y="1"/>
                    <a:pt x="299"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2"/>
            <p:cNvSpPr/>
            <p:nvPr/>
          </p:nvSpPr>
          <p:spPr>
            <a:xfrm>
              <a:off x="2846173" y="1256006"/>
              <a:ext cx="25965" cy="47020"/>
            </a:xfrm>
            <a:custGeom>
              <a:avLst/>
              <a:gdLst/>
              <a:ahLst/>
              <a:cxnLst/>
              <a:rect l="l" t="t" r="r" b="b"/>
              <a:pathLst>
                <a:path w="386" h="732" extrusionOk="0">
                  <a:moveTo>
                    <a:pt x="249" y="167"/>
                  </a:moveTo>
                  <a:cubicBezTo>
                    <a:pt x="262" y="167"/>
                    <a:pt x="286" y="180"/>
                    <a:pt x="286" y="180"/>
                  </a:cubicBezTo>
                  <a:cubicBezTo>
                    <a:pt x="299" y="192"/>
                    <a:pt x="299" y="192"/>
                    <a:pt x="299" y="205"/>
                  </a:cubicBezTo>
                  <a:lnTo>
                    <a:pt x="299" y="242"/>
                  </a:lnTo>
                  <a:lnTo>
                    <a:pt x="113" y="354"/>
                  </a:lnTo>
                  <a:cubicBezTo>
                    <a:pt x="125" y="329"/>
                    <a:pt x="125" y="316"/>
                    <a:pt x="125" y="304"/>
                  </a:cubicBezTo>
                  <a:cubicBezTo>
                    <a:pt x="125" y="279"/>
                    <a:pt x="137" y="267"/>
                    <a:pt x="137" y="254"/>
                  </a:cubicBezTo>
                  <a:cubicBezTo>
                    <a:pt x="162" y="242"/>
                    <a:pt x="162" y="217"/>
                    <a:pt x="175" y="205"/>
                  </a:cubicBezTo>
                  <a:cubicBezTo>
                    <a:pt x="175" y="192"/>
                    <a:pt x="187" y="192"/>
                    <a:pt x="200" y="180"/>
                  </a:cubicBezTo>
                  <a:cubicBezTo>
                    <a:pt x="224" y="180"/>
                    <a:pt x="237" y="167"/>
                    <a:pt x="249" y="167"/>
                  </a:cubicBezTo>
                  <a:close/>
                  <a:moveTo>
                    <a:pt x="259" y="1"/>
                  </a:moveTo>
                  <a:cubicBezTo>
                    <a:pt x="240" y="1"/>
                    <a:pt x="226" y="10"/>
                    <a:pt x="200" y="18"/>
                  </a:cubicBezTo>
                  <a:cubicBezTo>
                    <a:pt x="175" y="56"/>
                    <a:pt x="137" y="68"/>
                    <a:pt x="125" y="93"/>
                  </a:cubicBezTo>
                  <a:cubicBezTo>
                    <a:pt x="88" y="130"/>
                    <a:pt x="75" y="180"/>
                    <a:pt x="63" y="205"/>
                  </a:cubicBezTo>
                  <a:cubicBezTo>
                    <a:pt x="51" y="242"/>
                    <a:pt x="51" y="279"/>
                    <a:pt x="38" y="329"/>
                  </a:cubicBezTo>
                  <a:cubicBezTo>
                    <a:pt x="13" y="379"/>
                    <a:pt x="13" y="428"/>
                    <a:pt x="13" y="478"/>
                  </a:cubicBezTo>
                  <a:cubicBezTo>
                    <a:pt x="1" y="515"/>
                    <a:pt x="13" y="565"/>
                    <a:pt x="38" y="614"/>
                  </a:cubicBezTo>
                  <a:cubicBezTo>
                    <a:pt x="38" y="639"/>
                    <a:pt x="51" y="664"/>
                    <a:pt x="63" y="689"/>
                  </a:cubicBezTo>
                  <a:cubicBezTo>
                    <a:pt x="75" y="701"/>
                    <a:pt x="100" y="726"/>
                    <a:pt x="125" y="726"/>
                  </a:cubicBezTo>
                  <a:cubicBezTo>
                    <a:pt x="132" y="730"/>
                    <a:pt x="138" y="731"/>
                    <a:pt x="145" y="731"/>
                  </a:cubicBezTo>
                  <a:cubicBezTo>
                    <a:pt x="163" y="731"/>
                    <a:pt x="181" y="720"/>
                    <a:pt x="200" y="701"/>
                  </a:cubicBezTo>
                  <a:cubicBezTo>
                    <a:pt x="237" y="689"/>
                    <a:pt x="262" y="677"/>
                    <a:pt x="286" y="639"/>
                  </a:cubicBezTo>
                  <a:cubicBezTo>
                    <a:pt x="311" y="614"/>
                    <a:pt x="324" y="602"/>
                    <a:pt x="349" y="565"/>
                  </a:cubicBezTo>
                  <a:cubicBezTo>
                    <a:pt x="361" y="540"/>
                    <a:pt x="361" y="515"/>
                    <a:pt x="373" y="490"/>
                  </a:cubicBezTo>
                  <a:cubicBezTo>
                    <a:pt x="386" y="478"/>
                    <a:pt x="386" y="453"/>
                    <a:pt x="386" y="441"/>
                  </a:cubicBezTo>
                  <a:lnTo>
                    <a:pt x="386" y="428"/>
                  </a:lnTo>
                  <a:lnTo>
                    <a:pt x="373" y="428"/>
                  </a:lnTo>
                  <a:lnTo>
                    <a:pt x="311" y="453"/>
                  </a:lnTo>
                  <a:lnTo>
                    <a:pt x="299" y="478"/>
                  </a:lnTo>
                  <a:cubicBezTo>
                    <a:pt x="299" y="478"/>
                    <a:pt x="286" y="478"/>
                    <a:pt x="286" y="490"/>
                  </a:cubicBezTo>
                  <a:lnTo>
                    <a:pt x="249" y="515"/>
                  </a:lnTo>
                  <a:cubicBezTo>
                    <a:pt x="237" y="528"/>
                    <a:pt x="212" y="528"/>
                    <a:pt x="200" y="552"/>
                  </a:cubicBezTo>
                  <a:cubicBezTo>
                    <a:pt x="200" y="565"/>
                    <a:pt x="187" y="565"/>
                    <a:pt x="175" y="565"/>
                  </a:cubicBezTo>
                  <a:cubicBezTo>
                    <a:pt x="150" y="565"/>
                    <a:pt x="125" y="552"/>
                    <a:pt x="125" y="528"/>
                  </a:cubicBezTo>
                  <a:cubicBezTo>
                    <a:pt x="113" y="515"/>
                    <a:pt x="113" y="503"/>
                    <a:pt x="113" y="490"/>
                  </a:cubicBezTo>
                  <a:lnTo>
                    <a:pt x="373" y="329"/>
                  </a:lnTo>
                  <a:lnTo>
                    <a:pt x="386" y="316"/>
                  </a:lnTo>
                  <a:lnTo>
                    <a:pt x="386" y="279"/>
                  </a:lnTo>
                  <a:lnTo>
                    <a:pt x="386" y="217"/>
                  </a:lnTo>
                  <a:cubicBezTo>
                    <a:pt x="386" y="192"/>
                    <a:pt x="386" y="143"/>
                    <a:pt x="373" y="118"/>
                  </a:cubicBezTo>
                  <a:cubicBezTo>
                    <a:pt x="373" y="80"/>
                    <a:pt x="361" y="56"/>
                    <a:pt x="349" y="31"/>
                  </a:cubicBezTo>
                  <a:cubicBezTo>
                    <a:pt x="324" y="18"/>
                    <a:pt x="311" y="6"/>
                    <a:pt x="286" y="6"/>
                  </a:cubicBezTo>
                  <a:cubicBezTo>
                    <a:pt x="276" y="2"/>
                    <a:pt x="267" y="1"/>
                    <a:pt x="259"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2"/>
            <p:cNvSpPr/>
            <p:nvPr/>
          </p:nvSpPr>
          <p:spPr>
            <a:xfrm>
              <a:off x="2875434" y="1240398"/>
              <a:ext cx="25158" cy="45543"/>
            </a:xfrm>
            <a:custGeom>
              <a:avLst/>
              <a:gdLst/>
              <a:ahLst/>
              <a:cxnLst/>
              <a:rect l="l" t="t" r="r" b="b"/>
              <a:pathLst>
                <a:path w="374" h="709" extrusionOk="0">
                  <a:moveTo>
                    <a:pt x="261" y="1"/>
                  </a:moveTo>
                  <a:cubicBezTo>
                    <a:pt x="249" y="13"/>
                    <a:pt x="224" y="13"/>
                    <a:pt x="199" y="25"/>
                  </a:cubicBezTo>
                  <a:lnTo>
                    <a:pt x="137" y="100"/>
                  </a:lnTo>
                  <a:cubicBezTo>
                    <a:pt x="125" y="125"/>
                    <a:pt x="112" y="137"/>
                    <a:pt x="100" y="174"/>
                  </a:cubicBezTo>
                  <a:cubicBezTo>
                    <a:pt x="75" y="187"/>
                    <a:pt x="75" y="224"/>
                    <a:pt x="63" y="249"/>
                  </a:cubicBezTo>
                  <a:cubicBezTo>
                    <a:pt x="50" y="274"/>
                    <a:pt x="50" y="299"/>
                    <a:pt x="50" y="323"/>
                  </a:cubicBezTo>
                  <a:lnTo>
                    <a:pt x="50" y="386"/>
                  </a:lnTo>
                  <a:cubicBezTo>
                    <a:pt x="50" y="410"/>
                    <a:pt x="50" y="423"/>
                    <a:pt x="63" y="435"/>
                  </a:cubicBezTo>
                  <a:cubicBezTo>
                    <a:pt x="63" y="435"/>
                    <a:pt x="75" y="448"/>
                    <a:pt x="100" y="448"/>
                  </a:cubicBezTo>
                  <a:lnTo>
                    <a:pt x="162" y="448"/>
                  </a:lnTo>
                  <a:lnTo>
                    <a:pt x="224" y="435"/>
                  </a:lnTo>
                  <a:lnTo>
                    <a:pt x="249" y="423"/>
                  </a:lnTo>
                  <a:lnTo>
                    <a:pt x="261" y="423"/>
                  </a:lnTo>
                  <a:cubicBezTo>
                    <a:pt x="286" y="435"/>
                    <a:pt x="286" y="435"/>
                    <a:pt x="286" y="448"/>
                  </a:cubicBezTo>
                  <a:cubicBezTo>
                    <a:pt x="286" y="472"/>
                    <a:pt x="286" y="472"/>
                    <a:pt x="237" y="485"/>
                  </a:cubicBezTo>
                  <a:cubicBezTo>
                    <a:pt x="237" y="497"/>
                    <a:pt x="224" y="510"/>
                    <a:pt x="224" y="510"/>
                  </a:cubicBezTo>
                  <a:lnTo>
                    <a:pt x="199" y="522"/>
                  </a:lnTo>
                  <a:lnTo>
                    <a:pt x="174" y="547"/>
                  </a:lnTo>
                  <a:cubicBezTo>
                    <a:pt x="162" y="559"/>
                    <a:pt x="137" y="559"/>
                    <a:pt x="125" y="559"/>
                  </a:cubicBezTo>
                  <a:lnTo>
                    <a:pt x="112" y="547"/>
                  </a:lnTo>
                  <a:lnTo>
                    <a:pt x="100" y="522"/>
                  </a:lnTo>
                  <a:lnTo>
                    <a:pt x="75" y="522"/>
                  </a:lnTo>
                  <a:lnTo>
                    <a:pt x="13" y="559"/>
                  </a:lnTo>
                  <a:lnTo>
                    <a:pt x="1" y="572"/>
                  </a:lnTo>
                  <a:lnTo>
                    <a:pt x="1" y="609"/>
                  </a:lnTo>
                  <a:cubicBezTo>
                    <a:pt x="1" y="634"/>
                    <a:pt x="1" y="646"/>
                    <a:pt x="13" y="671"/>
                  </a:cubicBezTo>
                  <a:cubicBezTo>
                    <a:pt x="13" y="684"/>
                    <a:pt x="38" y="684"/>
                    <a:pt x="50" y="696"/>
                  </a:cubicBezTo>
                  <a:cubicBezTo>
                    <a:pt x="75" y="708"/>
                    <a:pt x="100" y="708"/>
                    <a:pt x="112" y="708"/>
                  </a:cubicBezTo>
                  <a:cubicBezTo>
                    <a:pt x="137" y="708"/>
                    <a:pt x="174" y="696"/>
                    <a:pt x="187" y="684"/>
                  </a:cubicBezTo>
                  <a:cubicBezTo>
                    <a:pt x="224" y="671"/>
                    <a:pt x="249" y="646"/>
                    <a:pt x="261" y="622"/>
                  </a:cubicBezTo>
                  <a:cubicBezTo>
                    <a:pt x="299" y="584"/>
                    <a:pt x="311" y="572"/>
                    <a:pt x="323" y="547"/>
                  </a:cubicBezTo>
                  <a:cubicBezTo>
                    <a:pt x="348" y="522"/>
                    <a:pt x="348" y="497"/>
                    <a:pt x="361" y="460"/>
                  </a:cubicBezTo>
                  <a:cubicBezTo>
                    <a:pt x="373" y="435"/>
                    <a:pt x="373" y="423"/>
                    <a:pt x="373" y="386"/>
                  </a:cubicBezTo>
                  <a:cubicBezTo>
                    <a:pt x="373" y="336"/>
                    <a:pt x="361" y="311"/>
                    <a:pt x="348" y="274"/>
                  </a:cubicBezTo>
                  <a:cubicBezTo>
                    <a:pt x="334" y="259"/>
                    <a:pt x="319" y="253"/>
                    <a:pt x="300" y="253"/>
                  </a:cubicBezTo>
                  <a:cubicBezTo>
                    <a:pt x="286" y="253"/>
                    <a:pt x="269" y="256"/>
                    <a:pt x="249" y="261"/>
                  </a:cubicBezTo>
                  <a:lnTo>
                    <a:pt x="187" y="274"/>
                  </a:lnTo>
                  <a:lnTo>
                    <a:pt x="162" y="274"/>
                  </a:lnTo>
                  <a:cubicBezTo>
                    <a:pt x="162" y="261"/>
                    <a:pt x="137" y="261"/>
                    <a:pt x="137" y="261"/>
                  </a:cubicBezTo>
                  <a:lnTo>
                    <a:pt x="137" y="249"/>
                  </a:lnTo>
                  <a:cubicBezTo>
                    <a:pt x="137" y="237"/>
                    <a:pt x="137" y="212"/>
                    <a:pt x="162" y="199"/>
                  </a:cubicBezTo>
                  <a:cubicBezTo>
                    <a:pt x="174" y="187"/>
                    <a:pt x="187" y="187"/>
                    <a:pt x="199" y="174"/>
                  </a:cubicBezTo>
                  <a:cubicBezTo>
                    <a:pt x="199" y="150"/>
                    <a:pt x="224" y="150"/>
                    <a:pt x="237" y="150"/>
                  </a:cubicBezTo>
                  <a:lnTo>
                    <a:pt x="286" y="150"/>
                  </a:lnTo>
                  <a:lnTo>
                    <a:pt x="348" y="125"/>
                  </a:lnTo>
                  <a:lnTo>
                    <a:pt x="361" y="112"/>
                  </a:lnTo>
                  <a:lnTo>
                    <a:pt x="361" y="75"/>
                  </a:lnTo>
                  <a:cubicBezTo>
                    <a:pt x="361" y="63"/>
                    <a:pt x="361" y="50"/>
                    <a:pt x="348" y="25"/>
                  </a:cubicBezTo>
                  <a:cubicBezTo>
                    <a:pt x="348" y="13"/>
                    <a:pt x="323" y="1"/>
                    <a:pt x="311"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 name="Google Shape;598;p52"/>
            <p:cNvGrpSpPr/>
            <p:nvPr/>
          </p:nvGrpSpPr>
          <p:grpSpPr>
            <a:xfrm>
              <a:off x="2202901" y="1539534"/>
              <a:ext cx="149601" cy="113373"/>
              <a:chOff x="2202901" y="1539534"/>
              <a:chExt cx="149601" cy="113373"/>
            </a:xfrm>
          </p:grpSpPr>
          <p:sp>
            <p:nvSpPr>
              <p:cNvPr id="599" name="Google Shape;599;p52"/>
              <p:cNvSpPr/>
              <p:nvPr/>
            </p:nvSpPr>
            <p:spPr>
              <a:xfrm>
                <a:off x="2202901" y="1606594"/>
                <a:ext cx="21795" cy="46313"/>
              </a:xfrm>
              <a:custGeom>
                <a:avLst/>
                <a:gdLst/>
                <a:ahLst/>
                <a:cxnLst/>
                <a:rect l="l" t="t" r="r" b="b"/>
                <a:pathLst>
                  <a:path w="324" h="721" extrusionOk="0">
                    <a:moveTo>
                      <a:pt x="299" y="0"/>
                    </a:moveTo>
                    <a:lnTo>
                      <a:pt x="13" y="447"/>
                    </a:lnTo>
                    <a:cubicBezTo>
                      <a:pt x="13" y="460"/>
                      <a:pt x="1" y="460"/>
                      <a:pt x="1" y="484"/>
                    </a:cubicBezTo>
                    <a:lnTo>
                      <a:pt x="1" y="509"/>
                    </a:lnTo>
                    <a:lnTo>
                      <a:pt x="1" y="559"/>
                    </a:lnTo>
                    <a:lnTo>
                      <a:pt x="1" y="584"/>
                    </a:lnTo>
                    <a:cubicBezTo>
                      <a:pt x="1" y="596"/>
                      <a:pt x="13" y="596"/>
                      <a:pt x="13" y="596"/>
                    </a:cubicBezTo>
                    <a:lnTo>
                      <a:pt x="299" y="720"/>
                    </a:lnTo>
                    <a:lnTo>
                      <a:pt x="311" y="720"/>
                    </a:lnTo>
                    <a:cubicBezTo>
                      <a:pt x="324" y="720"/>
                      <a:pt x="324" y="708"/>
                      <a:pt x="324" y="708"/>
                    </a:cubicBezTo>
                    <a:lnTo>
                      <a:pt x="324" y="696"/>
                    </a:lnTo>
                    <a:lnTo>
                      <a:pt x="324" y="584"/>
                    </a:lnTo>
                    <a:cubicBezTo>
                      <a:pt x="324" y="571"/>
                      <a:pt x="311" y="559"/>
                      <a:pt x="311" y="559"/>
                    </a:cubicBezTo>
                    <a:lnTo>
                      <a:pt x="299" y="547"/>
                    </a:lnTo>
                    <a:lnTo>
                      <a:pt x="113" y="460"/>
                    </a:lnTo>
                    <a:lnTo>
                      <a:pt x="286" y="186"/>
                    </a:lnTo>
                    <a:cubicBezTo>
                      <a:pt x="286" y="174"/>
                      <a:pt x="299" y="174"/>
                      <a:pt x="299" y="149"/>
                    </a:cubicBezTo>
                    <a:cubicBezTo>
                      <a:pt x="311" y="149"/>
                      <a:pt x="311" y="137"/>
                      <a:pt x="311" y="124"/>
                    </a:cubicBezTo>
                    <a:lnTo>
                      <a:pt x="311" y="12"/>
                    </a:lnTo>
                    <a:lnTo>
                      <a:pt x="311"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2"/>
              <p:cNvSpPr/>
              <p:nvPr/>
            </p:nvSpPr>
            <p:spPr>
              <a:xfrm>
                <a:off x="2231355" y="1585846"/>
                <a:ext cx="32625" cy="65455"/>
              </a:xfrm>
              <a:custGeom>
                <a:avLst/>
                <a:gdLst/>
                <a:ahLst/>
                <a:cxnLst/>
                <a:rect l="l" t="t" r="r" b="b"/>
                <a:pathLst>
                  <a:path w="485" h="1019" extrusionOk="0">
                    <a:moveTo>
                      <a:pt x="296" y="176"/>
                    </a:moveTo>
                    <a:cubicBezTo>
                      <a:pt x="302" y="176"/>
                      <a:pt x="307" y="179"/>
                      <a:pt x="311" y="186"/>
                    </a:cubicBezTo>
                    <a:cubicBezTo>
                      <a:pt x="323" y="199"/>
                      <a:pt x="323" y="211"/>
                      <a:pt x="323" y="249"/>
                    </a:cubicBezTo>
                    <a:cubicBezTo>
                      <a:pt x="323" y="273"/>
                      <a:pt x="323" y="286"/>
                      <a:pt x="311" y="323"/>
                    </a:cubicBezTo>
                    <a:cubicBezTo>
                      <a:pt x="298" y="348"/>
                      <a:pt x="273" y="360"/>
                      <a:pt x="248" y="385"/>
                    </a:cubicBezTo>
                    <a:lnTo>
                      <a:pt x="112" y="460"/>
                    </a:lnTo>
                    <a:lnTo>
                      <a:pt x="112" y="273"/>
                    </a:lnTo>
                    <a:lnTo>
                      <a:pt x="248" y="199"/>
                    </a:lnTo>
                    <a:cubicBezTo>
                      <a:pt x="266" y="190"/>
                      <a:pt x="283" y="176"/>
                      <a:pt x="296" y="176"/>
                    </a:cubicBezTo>
                    <a:close/>
                    <a:moveTo>
                      <a:pt x="284" y="512"/>
                    </a:moveTo>
                    <a:cubicBezTo>
                      <a:pt x="295" y="512"/>
                      <a:pt x="304" y="516"/>
                      <a:pt x="311" y="522"/>
                    </a:cubicBezTo>
                    <a:cubicBezTo>
                      <a:pt x="323" y="534"/>
                      <a:pt x="323" y="571"/>
                      <a:pt x="323" y="584"/>
                    </a:cubicBezTo>
                    <a:cubicBezTo>
                      <a:pt x="323" y="621"/>
                      <a:pt x="323" y="646"/>
                      <a:pt x="311" y="683"/>
                    </a:cubicBezTo>
                    <a:cubicBezTo>
                      <a:pt x="298" y="708"/>
                      <a:pt x="273" y="720"/>
                      <a:pt x="248" y="745"/>
                    </a:cubicBezTo>
                    <a:lnTo>
                      <a:pt x="112" y="832"/>
                    </a:lnTo>
                    <a:lnTo>
                      <a:pt x="112" y="621"/>
                    </a:lnTo>
                    <a:lnTo>
                      <a:pt x="248" y="522"/>
                    </a:lnTo>
                    <a:cubicBezTo>
                      <a:pt x="261" y="516"/>
                      <a:pt x="273" y="512"/>
                      <a:pt x="284" y="512"/>
                    </a:cubicBezTo>
                    <a:close/>
                    <a:moveTo>
                      <a:pt x="335" y="0"/>
                    </a:moveTo>
                    <a:cubicBezTo>
                      <a:pt x="311" y="0"/>
                      <a:pt x="273" y="13"/>
                      <a:pt x="248" y="25"/>
                    </a:cubicBezTo>
                    <a:lnTo>
                      <a:pt x="12" y="162"/>
                    </a:lnTo>
                    <a:lnTo>
                      <a:pt x="0" y="186"/>
                    </a:lnTo>
                    <a:lnTo>
                      <a:pt x="0" y="211"/>
                    </a:lnTo>
                    <a:lnTo>
                      <a:pt x="0" y="1006"/>
                    </a:lnTo>
                    <a:lnTo>
                      <a:pt x="0" y="1019"/>
                    </a:lnTo>
                    <a:lnTo>
                      <a:pt x="12" y="1019"/>
                    </a:lnTo>
                    <a:lnTo>
                      <a:pt x="298" y="882"/>
                    </a:lnTo>
                    <a:cubicBezTo>
                      <a:pt x="323" y="870"/>
                      <a:pt x="360" y="845"/>
                      <a:pt x="373" y="820"/>
                    </a:cubicBezTo>
                    <a:lnTo>
                      <a:pt x="422" y="720"/>
                    </a:lnTo>
                    <a:cubicBezTo>
                      <a:pt x="435" y="696"/>
                      <a:pt x="447" y="646"/>
                      <a:pt x="447" y="621"/>
                    </a:cubicBezTo>
                    <a:cubicBezTo>
                      <a:pt x="460" y="584"/>
                      <a:pt x="460" y="559"/>
                      <a:pt x="460" y="522"/>
                    </a:cubicBezTo>
                    <a:cubicBezTo>
                      <a:pt x="484" y="497"/>
                      <a:pt x="460" y="447"/>
                      <a:pt x="447" y="410"/>
                    </a:cubicBezTo>
                    <a:lnTo>
                      <a:pt x="397" y="373"/>
                    </a:lnTo>
                    <a:lnTo>
                      <a:pt x="422" y="335"/>
                    </a:lnTo>
                    <a:cubicBezTo>
                      <a:pt x="422" y="323"/>
                      <a:pt x="435" y="311"/>
                      <a:pt x="435" y="286"/>
                    </a:cubicBezTo>
                    <a:cubicBezTo>
                      <a:pt x="435" y="273"/>
                      <a:pt x="447" y="249"/>
                      <a:pt x="447" y="224"/>
                    </a:cubicBezTo>
                    <a:lnTo>
                      <a:pt x="447" y="162"/>
                    </a:lnTo>
                    <a:cubicBezTo>
                      <a:pt x="447" y="137"/>
                      <a:pt x="435" y="124"/>
                      <a:pt x="435" y="87"/>
                    </a:cubicBezTo>
                    <a:cubicBezTo>
                      <a:pt x="435" y="62"/>
                      <a:pt x="422" y="37"/>
                      <a:pt x="397" y="25"/>
                    </a:cubicBezTo>
                    <a:cubicBezTo>
                      <a:pt x="385" y="13"/>
                      <a:pt x="348" y="0"/>
                      <a:pt x="335"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2"/>
              <p:cNvSpPr/>
              <p:nvPr/>
            </p:nvSpPr>
            <p:spPr>
              <a:xfrm>
                <a:off x="2266401" y="1581864"/>
                <a:ext cx="25158" cy="48690"/>
              </a:xfrm>
              <a:custGeom>
                <a:avLst/>
                <a:gdLst/>
                <a:ahLst/>
                <a:cxnLst/>
                <a:rect l="l" t="t" r="r" b="b"/>
                <a:pathLst>
                  <a:path w="374" h="758" extrusionOk="0">
                    <a:moveTo>
                      <a:pt x="237" y="348"/>
                    </a:moveTo>
                    <a:lnTo>
                      <a:pt x="237" y="360"/>
                    </a:lnTo>
                    <a:lnTo>
                      <a:pt x="237" y="422"/>
                    </a:lnTo>
                    <a:cubicBezTo>
                      <a:pt x="237" y="460"/>
                      <a:pt x="237" y="472"/>
                      <a:pt x="224" y="484"/>
                    </a:cubicBezTo>
                    <a:cubicBezTo>
                      <a:pt x="224" y="509"/>
                      <a:pt x="212" y="522"/>
                      <a:pt x="187" y="534"/>
                    </a:cubicBezTo>
                    <a:lnTo>
                      <a:pt x="150" y="584"/>
                    </a:lnTo>
                    <a:cubicBezTo>
                      <a:pt x="139" y="589"/>
                      <a:pt x="131" y="592"/>
                      <a:pt x="123" y="592"/>
                    </a:cubicBezTo>
                    <a:cubicBezTo>
                      <a:pt x="112" y="592"/>
                      <a:pt x="102" y="586"/>
                      <a:pt x="88" y="571"/>
                    </a:cubicBezTo>
                    <a:cubicBezTo>
                      <a:pt x="63" y="571"/>
                      <a:pt x="63" y="559"/>
                      <a:pt x="63" y="534"/>
                    </a:cubicBezTo>
                    <a:cubicBezTo>
                      <a:pt x="63" y="522"/>
                      <a:pt x="63" y="509"/>
                      <a:pt x="88" y="484"/>
                    </a:cubicBezTo>
                    <a:lnTo>
                      <a:pt x="125" y="447"/>
                    </a:lnTo>
                    <a:lnTo>
                      <a:pt x="237" y="348"/>
                    </a:lnTo>
                    <a:close/>
                    <a:moveTo>
                      <a:pt x="274" y="0"/>
                    </a:moveTo>
                    <a:cubicBezTo>
                      <a:pt x="237" y="12"/>
                      <a:pt x="212" y="12"/>
                      <a:pt x="187" y="25"/>
                    </a:cubicBezTo>
                    <a:cubicBezTo>
                      <a:pt x="162" y="37"/>
                      <a:pt x="125" y="62"/>
                      <a:pt x="112" y="87"/>
                    </a:cubicBezTo>
                    <a:cubicBezTo>
                      <a:pt x="100" y="112"/>
                      <a:pt x="75" y="137"/>
                      <a:pt x="63" y="162"/>
                    </a:cubicBezTo>
                    <a:cubicBezTo>
                      <a:pt x="50" y="199"/>
                      <a:pt x="38" y="211"/>
                      <a:pt x="38" y="248"/>
                    </a:cubicBezTo>
                    <a:cubicBezTo>
                      <a:pt x="38" y="260"/>
                      <a:pt x="26" y="284"/>
                      <a:pt x="26" y="308"/>
                    </a:cubicBezTo>
                    <a:lnTo>
                      <a:pt x="26" y="308"/>
                    </a:lnTo>
                    <a:cubicBezTo>
                      <a:pt x="25" y="305"/>
                      <a:pt x="25" y="302"/>
                      <a:pt x="25" y="298"/>
                    </a:cubicBezTo>
                    <a:cubicBezTo>
                      <a:pt x="11" y="313"/>
                      <a:pt x="5" y="319"/>
                      <a:pt x="7" y="319"/>
                    </a:cubicBezTo>
                    <a:cubicBezTo>
                      <a:pt x="9" y="319"/>
                      <a:pt x="15" y="316"/>
                      <a:pt x="25" y="311"/>
                    </a:cubicBezTo>
                    <a:cubicBezTo>
                      <a:pt x="25" y="310"/>
                      <a:pt x="25" y="309"/>
                      <a:pt x="26" y="308"/>
                    </a:cubicBezTo>
                    <a:lnTo>
                      <a:pt x="26" y="308"/>
                    </a:lnTo>
                    <a:cubicBezTo>
                      <a:pt x="26" y="323"/>
                      <a:pt x="27" y="323"/>
                      <a:pt x="38" y="323"/>
                    </a:cubicBezTo>
                    <a:lnTo>
                      <a:pt x="50" y="323"/>
                    </a:lnTo>
                    <a:lnTo>
                      <a:pt x="125" y="273"/>
                    </a:lnTo>
                    <a:cubicBezTo>
                      <a:pt x="137" y="273"/>
                      <a:pt x="137" y="261"/>
                      <a:pt x="137" y="261"/>
                    </a:cubicBezTo>
                    <a:cubicBezTo>
                      <a:pt x="137" y="261"/>
                      <a:pt x="162" y="261"/>
                      <a:pt x="162" y="236"/>
                    </a:cubicBezTo>
                    <a:cubicBezTo>
                      <a:pt x="162" y="224"/>
                      <a:pt x="162" y="224"/>
                      <a:pt x="175" y="211"/>
                    </a:cubicBezTo>
                    <a:cubicBezTo>
                      <a:pt x="187" y="199"/>
                      <a:pt x="187" y="174"/>
                      <a:pt x="199" y="174"/>
                    </a:cubicBezTo>
                    <a:cubicBezTo>
                      <a:pt x="224" y="162"/>
                      <a:pt x="237" y="162"/>
                      <a:pt x="249" y="162"/>
                    </a:cubicBezTo>
                    <a:cubicBezTo>
                      <a:pt x="261" y="174"/>
                      <a:pt x="261" y="199"/>
                      <a:pt x="261" y="224"/>
                    </a:cubicBezTo>
                    <a:lnTo>
                      <a:pt x="137" y="335"/>
                    </a:lnTo>
                    <a:cubicBezTo>
                      <a:pt x="100" y="373"/>
                      <a:pt x="63" y="410"/>
                      <a:pt x="38" y="460"/>
                    </a:cubicBezTo>
                    <a:cubicBezTo>
                      <a:pt x="13" y="509"/>
                      <a:pt x="1" y="571"/>
                      <a:pt x="1" y="621"/>
                    </a:cubicBezTo>
                    <a:cubicBezTo>
                      <a:pt x="1" y="646"/>
                      <a:pt x="1" y="683"/>
                      <a:pt x="13" y="696"/>
                    </a:cubicBezTo>
                    <a:cubicBezTo>
                      <a:pt x="38" y="708"/>
                      <a:pt x="38" y="720"/>
                      <a:pt x="50" y="745"/>
                    </a:cubicBezTo>
                    <a:cubicBezTo>
                      <a:pt x="63" y="758"/>
                      <a:pt x="75" y="758"/>
                      <a:pt x="100" y="758"/>
                    </a:cubicBezTo>
                    <a:cubicBezTo>
                      <a:pt x="112" y="758"/>
                      <a:pt x="137" y="758"/>
                      <a:pt x="162" y="745"/>
                    </a:cubicBezTo>
                    <a:cubicBezTo>
                      <a:pt x="187" y="720"/>
                      <a:pt x="224" y="708"/>
                      <a:pt x="237" y="683"/>
                    </a:cubicBezTo>
                    <a:lnTo>
                      <a:pt x="286" y="584"/>
                    </a:lnTo>
                    <a:lnTo>
                      <a:pt x="286" y="596"/>
                    </a:lnTo>
                    <a:lnTo>
                      <a:pt x="286" y="609"/>
                    </a:lnTo>
                    <a:lnTo>
                      <a:pt x="299" y="609"/>
                    </a:lnTo>
                    <a:lnTo>
                      <a:pt x="361" y="584"/>
                    </a:lnTo>
                    <a:lnTo>
                      <a:pt x="373" y="571"/>
                    </a:lnTo>
                    <a:lnTo>
                      <a:pt x="373" y="534"/>
                    </a:lnTo>
                    <a:lnTo>
                      <a:pt x="373" y="174"/>
                    </a:lnTo>
                    <a:cubicBezTo>
                      <a:pt x="373" y="137"/>
                      <a:pt x="373" y="99"/>
                      <a:pt x="361" y="75"/>
                    </a:cubicBezTo>
                    <a:cubicBezTo>
                      <a:pt x="361" y="37"/>
                      <a:pt x="348" y="25"/>
                      <a:pt x="336" y="12"/>
                    </a:cubicBezTo>
                    <a:cubicBezTo>
                      <a:pt x="311" y="0"/>
                      <a:pt x="286" y="0"/>
                      <a:pt x="274"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2"/>
              <p:cNvSpPr/>
              <p:nvPr/>
            </p:nvSpPr>
            <p:spPr>
              <a:xfrm>
                <a:off x="2294788" y="1566705"/>
                <a:ext cx="26840" cy="44708"/>
              </a:xfrm>
              <a:custGeom>
                <a:avLst/>
                <a:gdLst/>
                <a:ahLst/>
                <a:cxnLst/>
                <a:rect l="l" t="t" r="r" b="b"/>
                <a:pathLst>
                  <a:path w="399" h="696" extrusionOk="0">
                    <a:moveTo>
                      <a:pt x="299" y="0"/>
                    </a:moveTo>
                    <a:cubicBezTo>
                      <a:pt x="262" y="0"/>
                      <a:pt x="237" y="13"/>
                      <a:pt x="200" y="25"/>
                    </a:cubicBezTo>
                    <a:cubicBezTo>
                      <a:pt x="175" y="50"/>
                      <a:pt x="138" y="62"/>
                      <a:pt x="125" y="87"/>
                    </a:cubicBezTo>
                    <a:cubicBezTo>
                      <a:pt x="88" y="124"/>
                      <a:pt x="75" y="149"/>
                      <a:pt x="63" y="186"/>
                    </a:cubicBezTo>
                    <a:cubicBezTo>
                      <a:pt x="51" y="211"/>
                      <a:pt x="26" y="261"/>
                      <a:pt x="13" y="298"/>
                    </a:cubicBezTo>
                    <a:cubicBezTo>
                      <a:pt x="1" y="335"/>
                      <a:pt x="1" y="373"/>
                      <a:pt x="1" y="422"/>
                    </a:cubicBezTo>
                    <a:lnTo>
                      <a:pt x="1" y="460"/>
                    </a:lnTo>
                    <a:lnTo>
                      <a:pt x="1" y="509"/>
                    </a:lnTo>
                    <a:cubicBezTo>
                      <a:pt x="1" y="547"/>
                      <a:pt x="1" y="571"/>
                      <a:pt x="13" y="609"/>
                    </a:cubicBezTo>
                    <a:cubicBezTo>
                      <a:pt x="26" y="621"/>
                      <a:pt x="51" y="646"/>
                      <a:pt x="63" y="671"/>
                    </a:cubicBezTo>
                    <a:cubicBezTo>
                      <a:pt x="75" y="683"/>
                      <a:pt x="113" y="696"/>
                      <a:pt x="125" y="696"/>
                    </a:cubicBezTo>
                    <a:cubicBezTo>
                      <a:pt x="150" y="696"/>
                      <a:pt x="175" y="696"/>
                      <a:pt x="200" y="683"/>
                    </a:cubicBezTo>
                    <a:cubicBezTo>
                      <a:pt x="249" y="671"/>
                      <a:pt x="262" y="633"/>
                      <a:pt x="299" y="609"/>
                    </a:cubicBezTo>
                    <a:cubicBezTo>
                      <a:pt x="324" y="571"/>
                      <a:pt x="336" y="547"/>
                      <a:pt x="361" y="509"/>
                    </a:cubicBezTo>
                    <a:cubicBezTo>
                      <a:pt x="373" y="484"/>
                      <a:pt x="373" y="447"/>
                      <a:pt x="386" y="422"/>
                    </a:cubicBezTo>
                    <a:cubicBezTo>
                      <a:pt x="398" y="398"/>
                      <a:pt x="398" y="385"/>
                      <a:pt x="398" y="360"/>
                    </a:cubicBezTo>
                    <a:lnTo>
                      <a:pt x="398" y="335"/>
                    </a:lnTo>
                    <a:lnTo>
                      <a:pt x="386" y="335"/>
                    </a:lnTo>
                    <a:lnTo>
                      <a:pt x="324" y="373"/>
                    </a:lnTo>
                    <a:cubicBezTo>
                      <a:pt x="324" y="373"/>
                      <a:pt x="311" y="373"/>
                      <a:pt x="311" y="385"/>
                    </a:cubicBezTo>
                    <a:lnTo>
                      <a:pt x="299" y="422"/>
                    </a:lnTo>
                    <a:cubicBezTo>
                      <a:pt x="299" y="435"/>
                      <a:pt x="274" y="435"/>
                      <a:pt x="274" y="447"/>
                    </a:cubicBezTo>
                    <a:cubicBezTo>
                      <a:pt x="274" y="460"/>
                      <a:pt x="262" y="460"/>
                      <a:pt x="262" y="484"/>
                    </a:cubicBezTo>
                    <a:cubicBezTo>
                      <a:pt x="262" y="497"/>
                      <a:pt x="262" y="509"/>
                      <a:pt x="249" y="509"/>
                    </a:cubicBezTo>
                    <a:cubicBezTo>
                      <a:pt x="237" y="522"/>
                      <a:pt x="237" y="547"/>
                      <a:pt x="212" y="547"/>
                    </a:cubicBezTo>
                    <a:cubicBezTo>
                      <a:pt x="200" y="559"/>
                      <a:pt x="200" y="559"/>
                      <a:pt x="187" y="559"/>
                    </a:cubicBezTo>
                    <a:cubicBezTo>
                      <a:pt x="175" y="559"/>
                      <a:pt x="175" y="547"/>
                      <a:pt x="162" y="547"/>
                    </a:cubicBezTo>
                    <a:cubicBezTo>
                      <a:pt x="162" y="522"/>
                      <a:pt x="138" y="522"/>
                      <a:pt x="138" y="509"/>
                    </a:cubicBezTo>
                    <a:cubicBezTo>
                      <a:pt x="125" y="497"/>
                      <a:pt x="125" y="460"/>
                      <a:pt x="125" y="447"/>
                    </a:cubicBezTo>
                    <a:lnTo>
                      <a:pt x="125" y="398"/>
                    </a:lnTo>
                    <a:lnTo>
                      <a:pt x="125" y="360"/>
                    </a:lnTo>
                    <a:cubicBezTo>
                      <a:pt x="125" y="323"/>
                      <a:pt x="125" y="311"/>
                      <a:pt x="138" y="311"/>
                    </a:cubicBezTo>
                    <a:cubicBezTo>
                      <a:pt x="138" y="273"/>
                      <a:pt x="138" y="261"/>
                      <a:pt x="162" y="248"/>
                    </a:cubicBezTo>
                    <a:cubicBezTo>
                      <a:pt x="175" y="236"/>
                      <a:pt x="175" y="211"/>
                      <a:pt x="187" y="199"/>
                    </a:cubicBezTo>
                    <a:cubicBezTo>
                      <a:pt x="200" y="186"/>
                      <a:pt x="200" y="174"/>
                      <a:pt x="212" y="174"/>
                    </a:cubicBezTo>
                    <a:cubicBezTo>
                      <a:pt x="237" y="149"/>
                      <a:pt x="237" y="149"/>
                      <a:pt x="249" y="149"/>
                    </a:cubicBezTo>
                    <a:lnTo>
                      <a:pt x="262" y="149"/>
                    </a:lnTo>
                    <a:lnTo>
                      <a:pt x="274" y="174"/>
                    </a:lnTo>
                    <a:cubicBezTo>
                      <a:pt x="299" y="174"/>
                      <a:pt x="299" y="186"/>
                      <a:pt x="299" y="186"/>
                    </a:cubicBezTo>
                    <a:lnTo>
                      <a:pt x="311" y="199"/>
                    </a:lnTo>
                    <a:lnTo>
                      <a:pt x="324" y="199"/>
                    </a:lnTo>
                    <a:lnTo>
                      <a:pt x="386" y="174"/>
                    </a:lnTo>
                    <a:lnTo>
                      <a:pt x="398" y="149"/>
                    </a:lnTo>
                    <a:lnTo>
                      <a:pt x="398" y="124"/>
                    </a:lnTo>
                    <a:cubicBezTo>
                      <a:pt x="398" y="87"/>
                      <a:pt x="386" y="75"/>
                      <a:pt x="386" y="62"/>
                    </a:cubicBezTo>
                    <a:cubicBezTo>
                      <a:pt x="386" y="50"/>
                      <a:pt x="373" y="25"/>
                      <a:pt x="361" y="13"/>
                    </a:cubicBezTo>
                    <a:cubicBezTo>
                      <a:pt x="336" y="13"/>
                      <a:pt x="311" y="0"/>
                      <a:pt x="299"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2"/>
              <p:cNvSpPr/>
              <p:nvPr/>
            </p:nvSpPr>
            <p:spPr>
              <a:xfrm>
                <a:off x="2329094" y="1539534"/>
                <a:ext cx="23409" cy="59096"/>
              </a:xfrm>
              <a:custGeom>
                <a:avLst/>
                <a:gdLst/>
                <a:ahLst/>
                <a:cxnLst/>
                <a:rect l="l" t="t" r="r" b="b"/>
                <a:pathLst>
                  <a:path w="348" h="920" extrusionOk="0">
                    <a:moveTo>
                      <a:pt x="87" y="1"/>
                    </a:moveTo>
                    <a:lnTo>
                      <a:pt x="25" y="51"/>
                    </a:lnTo>
                    <a:cubicBezTo>
                      <a:pt x="0" y="51"/>
                      <a:pt x="0" y="63"/>
                      <a:pt x="0" y="63"/>
                    </a:cubicBezTo>
                    <a:lnTo>
                      <a:pt x="0" y="100"/>
                    </a:lnTo>
                    <a:lnTo>
                      <a:pt x="0" y="907"/>
                    </a:lnTo>
                    <a:lnTo>
                      <a:pt x="0" y="920"/>
                    </a:lnTo>
                    <a:lnTo>
                      <a:pt x="25" y="920"/>
                    </a:lnTo>
                    <a:lnTo>
                      <a:pt x="87" y="883"/>
                    </a:lnTo>
                    <a:lnTo>
                      <a:pt x="99" y="870"/>
                    </a:lnTo>
                    <a:lnTo>
                      <a:pt x="99" y="845"/>
                    </a:lnTo>
                    <a:lnTo>
                      <a:pt x="99" y="622"/>
                    </a:lnTo>
                    <a:lnTo>
                      <a:pt x="224" y="771"/>
                    </a:lnTo>
                    <a:lnTo>
                      <a:pt x="249" y="771"/>
                    </a:lnTo>
                    <a:lnTo>
                      <a:pt x="335" y="734"/>
                    </a:lnTo>
                    <a:lnTo>
                      <a:pt x="348" y="709"/>
                    </a:lnTo>
                    <a:lnTo>
                      <a:pt x="348" y="684"/>
                    </a:lnTo>
                    <a:lnTo>
                      <a:pt x="348" y="671"/>
                    </a:lnTo>
                    <a:lnTo>
                      <a:pt x="348" y="647"/>
                    </a:lnTo>
                    <a:lnTo>
                      <a:pt x="149" y="460"/>
                    </a:lnTo>
                    <a:lnTo>
                      <a:pt x="335" y="125"/>
                    </a:lnTo>
                    <a:cubicBezTo>
                      <a:pt x="348" y="125"/>
                      <a:pt x="348" y="113"/>
                      <a:pt x="348" y="113"/>
                    </a:cubicBezTo>
                    <a:lnTo>
                      <a:pt x="348" y="100"/>
                    </a:lnTo>
                    <a:lnTo>
                      <a:pt x="348" y="75"/>
                    </a:lnTo>
                    <a:lnTo>
                      <a:pt x="335" y="75"/>
                    </a:lnTo>
                    <a:lnTo>
                      <a:pt x="249" y="125"/>
                    </a:lnTo>
                    <a:lnTo>
                      <a:pt x="236" y="137"/>
                    </a:lnTo>
                    <a:lnTo>
                      <a:pt x="236" y="162"/>
                    </a:lnTo>
                    <a:lnTo>
                      <a:pt x="99" y="411"/>
                    </a:lnTo>
                    <a:lnTo>
                      <a:pt x="99" y="13"/>
                    </a:lnTo>
                    <a:lnTo>
                      <a:pt x="99"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 name="Google Shape;604;p52"/>
            <p:cNvSpPr/>
            <p:nvPr/>
          </p:nvSpPr>
          <p:spPr>
            <a:xfrm>
              <a:off x="3199592" y="1020718"/>
              <a:ext cx="75272" cy="43423"/>
            </a:xfrm>
            <a:custGeom>
              <a:avLst/>
              <a:gdLst/>
              <a:ahLst/>
              <a:cxnLst/>
              <a:rect l="l" t="t" r="r" b="b"/>
              <a:pathLst>
                <a:path w="1119" h="676" extrusionOk="0">
                  <a:moveTo>
                    <a:pt x="1053" y="0"/>
                  </a:moveTo>
                  <a:cubicBezTo>
                    <a:pt x="1046" y="0"/>
                    <a:pt x="1038" y="2"/>
                    <a:pt x="1031" y="5"/>
                  </a:cubicBezTo>
                  <a:lnTo>
                    <a:pt x="25" y="601"/>
                  </a:lnTo>
                  <a:cubicBezTo>
                    <a:pt x="13" y="614"/>
                    <a:pt x="0" y="639"/>
                    <a:pt x="13" y="663"/>
                  </a:cubicBezTo>
                  <a:cubicBezTo>
                    <a:pt x="13" y="663"/>
                    <a:pt x="25" y="676"/>
                    <a:pt x="38" y="676"/>
                  </a:cubicBezTo>
                  <a:lnTo>
                    <a:pt x="75" y="676"/>
                  </a:lnTo>
                  <a:lnTo>
                    <a:pt x="1081" y="80"/>
                  </a:lnTo>
                  <a:cubicBezTo>
                    <a:pt x="1093" y="67"/>
                    <a:pt x="1118" y="30"/>
                    <a:pt x="1093" y="18"/>
                  </a:cubicBezTo>
                  <a:cubicBezTo>
                    <a:pt x="1084" y="9"/>
                    <a:pt x="1069" y="0"/>
                    <a:pt x="1053"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2"/>
            <p:cNvSpPr/>
            <p:nvPr/>
          </p:nvSpPr>
          <p:spPr>
            <a:xfrm>
              <a:off x="3199592" y="1050651"/>
              <a:ext cx="75272" cy="43037"/>
            </a:xfrm>
            <a:custGeom>
              <a:avLst/>
              <a:gdLst/>
              <a:ahLst/>
              <a:cxnLst/>
              <a:rect l="l" t="t" r="r" b="b"/>
              <a:pathLst>
                <a:path w="1119" h="670" extrusionOk="0">
                  <a:moveTo>
                    <a:pt x="1054" y="0"/>
                  </a:moveTo>
                  <a:cubicBezTo>
                    <a:pt x="1047" y="0"/>
                    <a:pt x="1039" y="3"/>
                    <a:pt x="1031" y="11"/>
                  </a:cubicBezTo>
                  <a:lnTo>
                    <a:pt x="25" y="595"/>
                  </a:lnTo>
                  <a:cubicBezTo>
                    <a:pt x="13" y="595"/>
                    <a:pt x="0" y="632"/>
                    <a:pt x="13" y="645"/>
                  </a:cubicBezTo>
                  <a:cubicBezTo>
                    <a:pt x="13" y="657"/>
                    <a:pt x="25" y="657"/>
                    <a:pt x="38" y="657"/>
                  </a:cubicBezTo>
                  <a:lnTo>
                    <a:pt x="75" y="669"/>
                  </a:lnTo>
                  <a:lnTo>
                    <a:pt x="1081" y="86"/>
                  </a:lnTo>
                  <a:cubicBezTo>
                    <a:pt x="1093" y="73"/>
                    <a:pt x="1118" y="36"/>
                    <a:pt x="1093" y="24"/>
                  </a:cubicBezTo>
                  <a:cubicBezTo>
                    <a:pt x="1085" y="15"/>
                    <a:pt x="1070" y="0"/>
                    <a:pt x="1054"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2"/>
            <p:cNvSpPr/>
            <p:nvPr/>
          </p:nvSpPr>
          <p:spPr>
            <a:xfrm>
              <a:off x="3199592" y="1078593"/>
              <a:ext cx="75272" cy="43037"/>
            </a:xfrm>
            <a:custGeom>
              <a:avLst/>
              <a:gdLst/>
              <a:ahLst/>
              <a:cxnLst/>
              <a:rect l="l" t="t" r="r" b="b"/>
              <a:pathLst>
                <a:path w="1119" h="670" extrusionOk="0">
                  <a:moveTo>
                    <a:pt x="1054" y="0"/>
                  </a:moveTo>
                  <a:cubicBezTo>
                    <a:pt x="1047" y="0"/>
                    <a:pt x="1039" y="3"/>
                    <a:pt x="1031" y="11"/>
                  </a:cubicBezTo>
                  <a:lnTo>
                    <a:pt x="25" y="595"/>
                  </a:lnTo>
                  <a:cubicBezTo>
                    <a:pt x="13" y="607"/>
                    <a:pt x="0" y="644"/>
                    <a:pt x="13" y="657"/>
                  </a:cubicBezTo>
                  <a:cubicBezTo>
                    <a:pt x="13" y="669"/>
                    <a:pt x="25" y="669"/>
                    <a:pt x="38" y="669"/>
                  </a:cubicBezTo>
                  <a:cubicBezTo>
                    <a:pt x="38" y="669"/>
                    <a:pt x="62" y="657"/>
                    <a:pt x="75" y="657"/>
                  </a:cubicBezTo>
                  <a:lnTo>
                    <a:pt x="1081" y="85"/>
                  </a:lnTo>
                  <a:cubicBezTo>
                    <a:pt x="1093" y="60"/>
                    <a:pt x="1118" y="36"/>
                    <a:pt x="1093" y="23"/>
                  </a:cubicBezTo>
                  <a:cubicBezTo>
                    <a:pt x="1085" y="15"/>
                    <a:pt x="1070" y="0"/>
                    <a:pt x="1054"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2"/>
            <p:cNvSpPr/>
            <p:nvPr/>
          </p:nvSpPr>
          <p:spPr>
            <a:xfrm>
              <a:off x="3192865" y="1050844"/>
              <a:ext cx="16817" cy="22739"/>
            </a:xfrm>
            <a:custGeom>
              <a:avLst/>
              <a:gdLst/>
              <a:ahLst/>
              <a:cxnLst/>
              <a:rect l="l" t="t" r="r" b="b"/>
              <a:pathLst>
                <a:path w="250" h="354" extrusionOk="0">
                  <a:moveTo>
                    <a:pt x="181" y="1"/>
                  </a:moveTo>
                  <a:cubicBezTo>
                    <a:pt x="165" y="1"/>
                    <a:pt x="146" y="7"/>
                    <a:pt x="125" y="21"/>
                  </a:cubicBezTo>
                  <a:cubicBezTo>
                    <a:pt x="51" y="70"/>
                    <a:pt x="1" y="145"/>
                    <a:pt x="1" y="257"/>
                  </a:cubicBezTo>
                  <a:cubicBezTo>
                    <a:pt x="1" y="317"/>
                    <a:pt x="25" y="353"/>
                    <a:pt x="64" y="353"/>
                  </a:cubicBezTo>
                  <a:cubicBezTo>
                    <a:pt x="82" y="353"/>
                    <a:pt x="102" y="346"/>
                    <a:pt x="125" y="331"/>
                  </a:cubicBezTo>
                  <a:cubicBezTo>
                    <a:pt x="200" y="269"/>
                    <a:pt x="249" y="182"/>
                    <a:pt x="249" y="95"/>
                  </a:cubicBezTo>
                  <a:cubicBezTo>
                    <a:pt x="249" y="41"/>
                    <a:pt x="224" y="1"/>
                    <a:pt x="181"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2"/>
            <p:cNvSpPr/>
            <p:nvPr/>
          </p:nvSpPr>
          <p:spPr>
            <a:xfrm>
              <a:off x="3246342" y="1050844"/>
              <a:ext cx="16817" cy="21583"/>
            </a:xfrm>
            <a:custGeom>
              <a:avLst/>
              <a:gdLst/>
              <a:ahLst/>
              <a:cxnLst/>
              <a:rect l="l" t="t" r="r" b="b"/>
              <a:pathLst>
                <a:path w="250" h="336" extrusionOk="0">
                  <a:moveTo>
                    <a:pt x="181" y="1"/>
                  </a:moveTo>
                  <a:cubicBezTo>
                    <a:pt x="165" y="1"/>
                    <a:pt x="146" y="7"/>
                    <a:pt x="125" y="21"/>
                  </a:cubicBezTo>
                  <a:cubicBezTo>
                    <a:pt x="51" y="70"/>
                    <a:pt x="1" y="145"/>
                    <a:pt x="1" y="232"/>
                  </a:cubicBezTo>
                  <a:cubicBezTo>
                    <a:pt x="1" y="302"/>
                    <a:pt x="26" y="335"/>
                    <a:pt x="67" y="335"/>
                  </a:cubicBezTo>
                  <a:cubicBezTo>
                    <a:pt x="84" y="335"/>
                    <a:pt x="103" y="329"/>
                    <a:pt x="125" y="319"/>
                  </a:cubicBezTo>
                  <a:cubicBezTo>
                    <a:pt x="200" y="269"/>
                    <a:pt x="249" y="182"/>
                    <a:pt x="249" y="95"/>
                  </a:cubicBezTo>
                  <a:cubicBezTo>
                    <a:pt x="249" y="41"/>
                    <a:pt x="223" y="1"/>
                    <a:pt x="181"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2"/>
            <p:cNvSpPr/>
            <p:nvPr/>
          </p:nvSpPr>
          <p:spPr>
            <a:xfrm>
              <a:off x="3223001" y="1091504"/>
              <a:ext cx="16750" cy="21776"/>
            </a:xfrm>
            <a:custGeom>
              <a:avLst/>
              <a:gdLst/>
              <a:ahLst/>
              <a:cxnLst/>
              <a:rect l="l" t="t" r="r" b="b"/>
              <a:pathLst>
                <a:path w="249" h="339" extrusionOk="0">
                  <a:moveTo>
                    <a:pt x="180" y="1"/>
                  </a:moveTo>
                  <a:cubicBezTo>
                    <a:pt x="164" y="1"/>
                    <a:pt x="145" y="7"/>
                    <a:pt x="124" y="21"/>
                  </a:cubicBezTo>
                  <a:cubicBezTo>
                    <a:pt x="50" y="83"/>
                    <a:pt x="0" y="158"/>
                    <a:pt x="0" y="244"/>
                  </a:cubicBezTo>
                  <a:cubicBezTo>
                    <a:pt x="0" y="298"/>
                    <a:pt x="26" y="339"/>
                    <a:pt x="68" y="339"/>
                  </a:cubicBezTo>
                  <a:cubicBezTo>
                    <a:pt x="85" y="339"/>
                    <a:pt x="103" y="333"/>
                    <a:pt x="124" y="319"/>
                  </a:cubicBezTo>
                  <a:cubicBezTo>
                    <a:pt x="199" y="269"/>
                    <a:pt x="248" y="195"/>
                    <a:pt x="248" y="95"/>
                  </a:cubicBezTo>
                  <a:cubicBezTo>
                    <a:pt x="248" y="42"/>
                    <a:pt x="223" y="1"/>
                    <a:pt x="1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 name="Google Shape;610;p52"/>
            <p:cNvGrpSpPr/>
            <p:nvPr/>
          </p:nvGrpSpPr>
          <p:grpSpPr>
            <a:xfrm>
              <a:off x="2335753" y="1348117"/>
              <a:ext cx="51863" cy="66740"/>
              <a:chOff x="2335753" y="1348117"/>
              <a:chExt cx="51863" cy="66740"/>
            </a:xfrm>
          </p:grpSpPr>
          <p:sp>
            <p:nvSpPr>
              <p:cNvPr id="611" name="Google Shape;611;p52"/>
              <p:cNvSpPr/>
              <p:nvPr/>
            </p:nvSpPr>
            <p:spPr>
              <a:xfrm>
                <a:off x="2335753" y="1363277"/>
                <a:ext cx="25158" cy="51581"/>
              </a:xfrm>
              <a:custGeom>
                <a:avLst/>
                <a:gdLst/>
                <a:ahLst/>
                <a:cxnLst/>
                <a:rect l="l" t="t" r="r" b="b"/>
                <a:pathLst>
                  <a:path w="374" h="803" extrusionOk="0">
                    <a:moveTo>
                      <a:pt x="212" y="199"/>
                    </a:moveTo>
                    <a:lnTo>
                      <a:pt x="212" y="522"/>
                    </a:lnTo>
                    <a:lnTo>
                      <a:pt x="75" y="596"/>
                    </a:lnTo>
                    <a:lnTo>
                      <a:pt x="75" y="596"/>
                    </a:lnTo>
                    <a:lnTo>
                      <a:pt x="212" y="199"/>
                    </a:lnTo>
                    <a:close/>
                    <a:moveTo>
                      <a:pt x="286" y="0"/>
                    </a:moveTo>
                    <a:lnTo>
                      <a:pt x="261" y="13"/>
                    </a:lnTo>
                    <a:lnTo>
                      <a:pt x="249" y="25"/>
                    </a:lnTo>
                    <a:cubicBezTo>
                      <a:pt x="236" y="25"/>
                      <a:pt x="236" y="25"/>
                      <a:pt x="236" y="50"/>
                    </a:cubicBezTo>
                    <a:lnTo>
                      <a:pt x="13" y="634"/>
                    </a:lnTo>
                    <a:lnTo>
                      <a:pt x="0" y="671"/>
                    </a:lnTo>
                    <a:lnTo>
                      <a:pt x="0" y="696"/>
                    </a:lnTo>
                    <a:lnTo>
                      <a:pt x="0" y="745"/>
                    </a:lnTo>
                    <a:cubicBezTo>
                      <a:pt x="0" y="758"/>
                      <a:pt x="0" y="758"/>
                      <a:pt x="13" y="758"/>
                    </a:cubicBezTo>
                    <a:lnTo>
                      <a:pt x="212" y="634"/>
                    </a:lnTo>
                    <a:lnTo>
                      <a:pt x="212" y="758"/>
                    </a:lnTo>
                    <a:lnTo>
                      <a:pt x="212" y="795"/>
                    </a:lnTo>
                    <a:cubicBezTo>
                      <a:pt x="212" y="800"/>
                      <a:pt x="212" y="802"/>
                      <a:pt x="214" y="802"/>
                    </a:cubicBezTo>
                    <a:cubicBezTo>
                      <a:pt x="218" y="802"/>
                      <a:pt x="230" y="794"/>
                      <a:pt x="261" y="770"/>
                    </a:cubicBezTo>
                    <a:lnTo>
                      <a:pt x="286" y="758"/>
                    </a:lnTo>
                    <a:cubicBezTo>
                      <a:pt x="286" y="758"/>
                      <a:pt x="311" y="758"/>
                      <a:pt x="311" y="745"/>
                    </a:cubicBezTo>
                    <a:lnTo>
                      <a:pt x="311" y="708"/>
                    </a:lnTo>
                    <a:lnTo>
                      <a:pt x="311" y="584"/>
                    </a:lnTo>
                    <a:lnTo>
                      <a:pt x="348" y="559"/>
                    </a:lnTo>
                    <a:cubicBezTo>
                      <a:pt x="348" y="559"/>
                      <a:pt x="373" y="559"/>
                      <a:pt x="373" y="547"/>
                    </a:cubicBezTo>
                    <a:lnTo>
                      <a:pt x="373" y="509"/>
                    </a:lnTo>
                    <a:lnTo>
                      <a:pt x="373" y="484"/>
                    </a:lnTo>
                    <a:lnTo>
                      <a:pt x="373" y="447"/>
                    </a:lnTo>
                    <a:lnTo>
                      <a:pt x="348" y="447"/>
                    </a:lnTo>
                    <a:lnTo>
                      <a:pt x="311" y="484"/>
                    </a:lnTo>
                    <a:lnTo>
                      <a:pt x="311" y="25"/>
                    </a:lnTo>
                    <a:lnTo>
                      <a:pt x="311"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2"/>
              <p:cNvSpPr/>
              <p:nvPr/>
            </p:nvSpPr>
            <p:spPr>
              <a:xfrm>
                <a:off x="2360844" y="1348117"/>
                <a:ext cx="26772" cy="55306"/>
              </a:xfrm>
              <a:custGeom>
                <a:avLst/>
                <a:gdLst/>
                <a:ahLst/>
                <a:cxnLst/>
                <a:rect l="l" t="t" r="r" b="b"/>
                <a:pathLst>
                  <a:path w="398" h="861" extrusionOk="0">
                    <a:moveTo>
                      <a:pt x="323" y="0"/>
                    </a:moveTo>
                    <a:cubicBezTo>
                      <a:pt x="298" y="0"/>
                      <a:pt x="273" y="13"/>
                      <a:pt x="248" y="37"/>
                    </a:cubicBezTo>
                    <a:cubicBezTo>
                      <a:pt x="174" y="75"/>
                      <a:pt x="112" y="162"/>
                      <a:pt x="75" y="236"/>
                    </a:cubicBezTo>
                    <a:cubicBezTo>
                      <a:pt x="25" y="323"/>
                      <a:pt x="12" y="447"/>
                      <a:pt x="12" y="559"/>
                    </a:cubicBezTo>
                    <a:cubicBezTo>
                      <a:pt x="0" y="658"/>
                      <a:pt x="25" y="745"/>
                      <a:pt x="75" y="820"/>
                    </a:cubicBezTo>
                    <a:cubicBezTo>
                      <a:pt x="104" y="849"/>
                      <a:pt x="133" y="861"/>
                      <a:pt x="167" y="861"/>
                    </a:cubicBezTo>
                    <a:cubicBezTo>
                      <a:pt x="191" y="861"/>
                      <a:pt x="218" y="855"/>
                      <a:pt x="248" y="845"/>
                    </a:cubicBezTo>
                    <a:cubicBezTo>
                      <a:pt x="311" y="807"/>
                      <a:pt x="373" y="745"/>
                      <a:pt x="397" y="683"/>
                    </a:cubicBezTo>
                    <a:lnTo>
                      <a:pt x="397" y="671"/>
                    </a:lnTo>
                    <a:lnTo>
                      <a:pt x="397" y="634"/>
                    </a:lnTo>
                    <a:lnTo>
                      <a:pt x="397" y="348"/>
                    </a:lnTo>
                    <a:lnTo>
                      <a:pt x="397" y="311"/>
                    </a:lnTo>
                    <a:lnTo>
                      <a:pt x="385" y="311"/>
                    </a:lnTo>
                    <a:lnTo>
                      <a:pt x="248" y="385"/>
                    </a:lnTo>
                    <a:cubicBezTo>
                      <a:pt x="248" y="385"/>
                      <a:pt x="236" y="385"/>
                      <a:pt x="236" y="410"/>
                    </a:cubicBezTo>
                    <a:lnTo>
                      <a:pt x="236" y="435"/>
                    </a:lnTo>
                    <a:lnTo>
                      <a:pt x="236" y="472"/>
                    </a:lnTo>
                    <a:lnTo>
                      <a:pt x="236" y="497"/>
                    </a:lnTo>
                    <a:lnTo>
                      <a:pt x="248" y="497"/>
                    </a:lnTo>
                    <a:lnTo>
                      <a:pt x="323" y="447"/>
                    </a:lnTo>
                    <a:lnTo>
                      <a:pt x="323" y="671"/>
                    </a:lnTo>
                    <a:cubicBezTo>
                      <a:pt x="323" y="683"/>
                      <a:pt x="311" y="696"/>
                      <a:pt x="298" y="720"/>
                    </a:cubicBezTo>
                    <a:cubicBezTo>
                      <a:pt x="273" y="733"/>
                      <a:pt x="261" y="733"/>
                      <a:pt x="248" y="745"/>
                    </a:cubicBezTo>
                    <a:cubicBezTo>
                      <a:pt x="228" y="750"/>
                      <a:pt x="212" y="753"/>
                      <a:pt x="197" y="753"/>
                    </a:cubicBezTo>
                    <a:cubicBezTo>
                      <a:pt x="176" y="753"/>
                      <a:pt x="159" y="747"/>
                      <a:pt x="137" y="733"/>
                    </a:cubicBezTo>
                    <a:cubicBezTo>
                      <a:pt x="87" y="671"/>
                      <a:pt x="87" y="596"/>
                      <a:pt x="87" y="522"/>
                    </a:cubicBezTo>
                    <a:cubicBezTo>
                      <a:pt x="87" y="435"/>
                      <a:pt x="112" y="360"/>
                      <a:pt x="137" y="286"/>
                    </a:cubicBezTo>
                    <a:cubicBezTo>
                      <a:pt x="149" y="211"/>
                      <a:pt x="199" y="174"/>
                      <a:pt x="248" y="137"/>
                    </a:cubicBezTo>
                    <a:cubicBezTo>
                      <a:pt x="266" y="128"/>
                      <a:pt x="296" y="119"/>
                      <a:pt x="325" y="119"/>
                    </a:cubicBezTo>
                    <a:cubicBezTo>
                      <a:pt x="337" y="119"/>
                      <a:pt x="349" y="121"/>
                      <a:pt x="360" y="124"/>
                    </a:cubicBezTo>
                    <a:lnTo>
                      <a:pt x="373" y="124"/>
                    </a:lnTo>
                    <a:lnTo>
                      <a:pt x="373" y="112"/>
                    </a:lnTo>
                    <a:lnTo>
                      <a:pt x="385" y="50"/>
                    </a:lnTo>
                    <a:lnTo>
                      <a:pt x="385" y="37"/>
                    </a:lnTo>
                    <a:lnTo>
                      <a:pt x="385" y="13"/>
                    </a:lnTo>
                    <a:cubicBezTo>
                      <a:pt x="373" y="0"/>
                      <a:pt x="335" y="0"/>
                      <a:pt x="323"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 name="Google Shape;613;p52"/>
            <p:cNvSpPr/>
            <p:nvPr/>
          </p:nvSpPr>
          <p:spPr>
            <a:xfrm>
              <a:off x="2463560" y="1326535"/>
              <a:ext cx="17624" cy="24409"/>
            </a:xfrm>
            <a:custGeom>
              <a:avLst/>
              <a:gdLst/>
              <a:ahLst/>
              <a:cxnLst/>
              <a:rect l="l" t="t" r="r" b="b"/>
              <a:pathLst>
                <a:path w="262" h="380" extrusionOk="0">
                  <a:moveTo>
                    <a:pt x="179" y="1"/>
                  </a:moveTo>
                  <a:cubicBezTo>
                    <a:pt x="165" y="1"/>
                    <a:pt x="151" y="5"/>
                    <a:pt x="137" y="13"/>
                  </a:cubicBezTo>
                  <a:cubicBezTo>
                    <a:pt x="50" y="75"/>
                    <a:pt x="1" y="162"/>
                    <a:pt x="1" y="262"/>
                  </a:cubicBezTo>
                  <a:cubicBezTo>
                    <a:pt x="1" y="333"/>
                    <a:pt x="51" y="380"/>
                    <a:pt x="104" y="380"/>
                  </a:cubicBezTo>
                  <a:cubicBezTo>
                    <a:pt x="115" y="380"/>
                    <a:pt x="126" y="378"/>
                    <a:pt x="137" y="373"/>
                  </a:cubicBezTo>
                  <a:cubicBezTo>
                    <a:pt x="212" y="311"/>
                    <a:pt x="261" y="212"/>
                    <a:pt x="261" y="125"/>
                  </a:cubicBezTo>
                  <a:cubicBezTo>
                    <a:pt x="261" y="48"/>
                    <a:pt x="224" y="1"/>
                    <a:pt x="179" y="1"/>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2"/>
            <p:cNvSpPr/>
            <p:nvPr/>
          </p:nvSpPr>
          <p:spPr>
            <a:xfrm>
              <a:off x="2452730" y="1304888"/>
              <a:ext cx="35988" cy="34687"/>
            </a:xfrm>
            <a:custGeom>
              <a:avLst/>
              <a:gdLst/>
              <a:ahLst/>
              <a:cxnLst/>
              <a:rect l="l" t="t" r="r" b="b"/>
              <a:pathLst>
                <a:path w="535" h="540" extrusionOk="0">
                  <a:moveTo>
                    <a:pt x="350" y="1"/>
                  </a:moveTo>
                  <a:cubicBezTo>
                    <a:pt x="341" y="1"/>
                    <a:pt x="332" y="1"/>
                    <a:pt x="323" y="3"/>
                  </a:cubicBezTo>
                  <a:cubicBezTo>
                    <a:pt x="323" y="40"/>
                    <a:pt x="311" y="40"/>
                    <a:pt x="298" y="52"/>
                  </a:cubicBezTo>
                  <a:cubicBezTo>
                    <a:pt x="149" y="152"/>
                    <a:pt x="62" y="301"/>
                    <a:pt x="13" y="462"/>
                  </a:cubicBezTo>
                  <a:cubicBezTo>
                    <a:pt x="0" y="487"/>
                    <a:pt x="13" y="537"/>
                    <a:pt x="25" y="537"/>
                  </a:cubicBezTo>
                  <a:cubicBezTo>
                    <a:pt x="27" y="539"/>
                    <a:pt x="30" y="540"/>
                    <a:pt x="34" y="540"/>
                  </a:cubicBezTo>
                  <a:cubicBezTo>
                    <a:pt x="53" y="540"/>
                    <a:pt x="87" y="516"/>
                    <a:pt x="87" y="474"/>
                  </a:cubicBezTo>
                  <a:cubicBezTo>
                    <a:pt x="124" y="363"/>
                    <a:pt x="187" y="251"/>
                    <a:pt x="273" y="176"/>
                  </a:cubicBezTo>
                  <a:cubicBezTo>
                    <a:pt x="297" y="157"/>
                    <a:pt x="323" y="149"/>
                    <a:pt x="347" y="149"/>
                  </a:cubicBezTo>
                  <a:cubicBezTo>
                    <a:pt x="387" y="149"/>
                    <a:pt x="424" y="171"/>
                    <a:pt x="447" y="201"/>
                  </a:cubicBezTo>
                  <a:cubicBezTo>
                    <a:pt x="460" y="226"/>
                    <a:pt x="460" y="238"/>
                    <a:pt x="460" y="238"/>
                  </a:cubicBezTo>
                  <a:cubicBezTo>
                    <a:pt x="464" y="248"/>
                    <a:pt x="473" y="252"/>
                    <a:pt x="482" y="252"/>
                  </a:cubicBezTo>
                  <a:cubicBezTo>
                    <a:pt x="497" y="252"/>
                    <a:pt x="514" y="241"/>
                    <a:pt x="522" y="226"/>
                  </a:cubicBezTo>
                  <a:cubicBezTo>
                    <a:pt x="534" y="189"/>
                    <a:pt x="534" y="164"/>
                    <a:pt x="534" y="127"/>
                  </a:cubicBezTo>
                  <a:cubicBezTo>
                    <a:pt x="512" y="49"/>
                    <a:pt x="430"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2"/>
            <p:cNvSpPr/>
            <p:nvPr/>
          </p:nvSpPr>
          <p:spPr>
            <a:xfrm>
              <a:off x="2443514" y="1287545"/>
              <a:ext cx="56908" cy="47213"/>
            </a:xfrm>
            <a:custGeom>
              <a:avLst/>
              <a:gdLst/>
              <a:ahLst/>
              <a:cxnLst/>
              <a:rect l="l" t="t" r="r" b="b"/>
              <a:pathLst>
                <a:path w="846" h="735" extrusionOk="0">
                  <a:moveTo>
                    <a:pt x="584" y="0"/>
                  </a:moveTo>
                  <a:cubicBezTo>
                    <a:pt x="546" y="0"/>
                    <a:pt x="508" y="8"/>
                    <a:pt x="473" y="24"/>
                  </a:cubicBezTo>
                  <a:cubicBezTo>
                    <a:pt x="460" y="24"/>
                    <a:pt x="448" y="24"/>
                    <a:pt x="435" y="49"/>
                  </a:cubicBezTo>
                  <a:cubicBezTo>
                    <a:pt x="224" y="186"/>
                    <a:pt x="75" y="397"/>
                    <a:pt x="13" y="633"/>
                  </a:cubicBezTo>
                  <a:cubicBezTo>
                    <a:pt x="1" y="670"/>
                    <a:pt x="1" y="707"/>
                    <a:pt x="25" y="732"/>
                  </a:cubicBezTo>
                  <a:cubicBezTo>
                    <a:pt x="27" y="734"/>
                    <a:pt x="29" y="734"/>
                    <a:pt x="32" y="734"/>
                  </a:cubicBezTo>
                  <a:cubicBezTo>
                    <a:pt x="47" y="734"/>
                    <a:pt x="77" y="702"/>
                    <a:pt x="88" y="670"/>
                  </a:cubicBezTo>
                  <a:cubicBezTo>
                    <a:pt x="150" y="459"/>
                    <a:pt x="261" y="297"/>
                    <a:pt x="435" y="186"/>
                  </a:cubicBezTo>
                  <a:cubicBezTo>
                    <a:pt x="474" y="156"/>
                    <a:pt x="521" y="142"/>
                    <a:pt x="568" y="142"/>
                  </a:cubicBezTo>
                  <a:cubicBezTo>
                    <a:pt x="639" y="142"/>
                    <a:pt x="708" y="175"/>
                    <a:pt x="746" y="235"/>
                  </a:cubicBezTo>
                  <a:cubicBezTo>
                    <a:pt x="758" y="248"/>
                    <a:pt x="758" y="260"/>
                    <a:pt x="771" y="273"/>
                  </a:cubicBezTo>
                  <a:cubicBezTo>
                    <a:pt x="776" y="288"/>
                    <a:pt x="785" y="295"/>
                    <a:pt x="796" y="295"/>
                  </a:cubicBezTo>
                  <a:cubicBezTo>
                    <a:pt x="810" y="295"/>
                    <a:pt x="825" y="282"/>
                    <a:pt x="833" y="260"/>
                  </a:cubicBezTo>
                  <a:cubicBezTo>
                    <a:pt x="845" y="235"/>
                    <a:pt x="845" y="198"/>
                    <a:pt x="845" y="173"/>
                  </a:cubicBezTo>
                  <a:cubicBezTo>
                    <a:pt x="799" y="63"/>
                    <a:pt x="692" y="0"/>
                    <a:pt x="584"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 name="Google Shape;616;p52"/>
            <p:cNvGrpSpPr/>
            <p:nvPr/>
          </p:nvGrpSpPr>
          <p:grpSpPr>
            <a:xfrm>
              <a:off x="2678275" y="1113536"/>
              <a:ext cx="133726" cy="119733"/>
              <a:chOff x="2678275" y="1113536"/>
              <a:chExt cx="133726" cy="119733"/>
            </a:xfrm>
          </p:grpSpPr>
          <p:sp>
            <p:nvSpPr>
              <p:cNvPr id="617" name="Google Shape;617;p52"/>
              <p:cNvSpPr/>
              <p:nvPr/>
            </p:nvSpPr>
            <p:spPr>
              <a:xfrm>
                <a:off x="2678275" y="1177384"/>
                <a:ext cx="18431" cy="55884"/>
              </a:xfrm>
              <a:custGeom>
                <a:avLst/>
                <a:gdLst/>
                <a:ahLst/>
                <a:cxnLst/>
                <a:rect l="l" t="t" r="r" b="b"/>
                <a:pathLst>
                  <a:path w="274" h="870" extrusionOk="0">
                    <a:moveTo>
                      <a:pt x="261" y="0"/>
                    </a:moveTo>
                    <a:lnTo>
                      <a:pt x="199" y="38"/>
                    </a:lnTo>
                    <a:lnTo>
                      <a:pt x="187" y="50"/>
                    </a:lnTo>
                    <a:lnTo>
                      <a:pt x="174" y="62"/>
                    </a:lnTo>
                    <a:lnTo>
                      <a:pt x="1" y="361"/>
                    </a:lnTo>
                    <a:lnTo>
                      <a:pt x="1" y="398"/>
                    </a:lnTo>
                    <a:lnTo>
                      <a:pt x="1" y="410"/>
                    </a:lnTo>
                    <a:lnTo>
                      <a:pt x="50" y="485"/>
                    </a:lnTo>
                    <a:lnTo>
                      <a:pt x="63" y="485"/>
                    </a:lnTo>
                    <a:lnTo>
                      <a:pt x="75" y="472"/>
                    </a:lnTo>
                    <a:lnTo>
                      <a:pt x="187" y="274"/>
                    </a:lnTo>
                    <a:lnTo>
                      <a:pt x="187" y="857"/>
                    </a:lnTo>
                    <a:lnTo>
                      <a:pt x="187" y="870"/>
                    </a:lnTo>
                    <a:lnTo>
                      <a:pt x="199" y="870"/>
                    </a:lnTo>
                    <a:lnTo>
                      <a:pt x="261" y="845"/>
                    </a:lnTo>
                    <a:lnTo>
                      <a:pt x="274" y="832"/>
                    </a:lnTo>
                    <a:lnTo>
                      <a:pt x="274" y="795"/>
                    </a:lnTo>
                    <a:lnTo>
                      <a:pt x="274" y="25"/>
                    </a:lnTo>
                    <a:lnTo>
                      <a:pt x="274"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2"/>
              <p:cNvSpPr/>
              <p:nvPr/>
            </p:nvSpPr>
            <p:spPr>
              <a:xfrm>
                <a:off x="2704173" y="1163831"/>
                <a:ext cx="20113" cy="55884"/>
              </a:xfrm>
              <a:custGeom>
                <a:avLst/>
                <a:gdLst/>
                <a:ahLst/>
                <a:cxnLst/>
                <a:rect l="l" t="t" r="r" b="b"/>
                <a:pathLst>
                  <a:path w="299" h="870" extrusionOk="0">
                    <a:moveTo>
                      <a:pt x="286" y="0"/>
                    </a:moveTo>
                    <a:lnTo>
                      <a:pt x="224" y="25"/>
                    </a:lnTo>
                    <a:lnTo>
                      <a:pt x="199" y="50"/>
                    </a:lnTo>
                    <a:lnTo>
                      <a:pt x="187" y="62"/>
                    </a:lnTo>
                    <a:lnTo>
                      <a:pt x="13" y="360"/>
                    </a:lnTo>
                    <a:cubicBezTo>
                      <a:pt x="1" y="373"/>
                      <a:pt x="1" y="373"/>
                      <a:pt x="1" y="385"/>
                    </a:cubicBezTo>
                    <a:lnTo>
                      <a:pt x="1" y="398"/>
                    </a:lnTo>
                    <a:lnTo>
                      <a:pt x="63" y="485"/>
                    </a:lnTo>
                    <a:lnTo>
                      <a:pt x="75" y="485"/>
                    </a:lnTo>
                    <a:lnTo>
                      <a:pt x="100" y="460"/>
                    </a:lnTo>
                    <a:lnTo>
                      <a:pt x="199" y="261"/>
                    </a:lnTo>
                    <a:lnTo>
                      <a:pt x="199" y="857"/>
                    </a:lnTo>
                    <a:lnTo>
                      <a:pt x="199" y="870"/>
                    </a:lnTo>
                    <a:lnTo>
                      <a:pt x="224" y="870"/>
                    </a:lnTo>
                    <a:lnTo>
                      <a:pt x="286" y="832"/>
                    </a:lnTo>
                    <a:lnTo>
                      <a:pt x="299" y="820"/>
                    </a:lnTo>
                    <a:lnTo>
                      <a:pt x="299" y="795"/>
                    </a:lnTo>
                    <a:lnTo>
                      <a:pt x="299" y="13"/>
                    </a:lnTo>
                    <a:lnTo>
                      <a:pt x="299"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2"/>
              <p:cNvSpPr/>
              <p:nvPr/>
            </p:nvSpPr>
            <p:spPr>
              <a:xfrm>
                <a:off x="2732559" y="1168584"/>
                <a:ext cx="7601" cy="40789"/>
              </a:xfrm>
              <a:custGeom>
                <a:avLst/>
                <a:gdLst/>
                <a:ahLst/>
                <a:cxnLst/>
                <a:rect l="l" t="t" r="r" b="b"/>
                <a:pathLst>
                  <a:path w="113" h="635" extrusionOk="0">
                    <a:moveTo>
                      <a:pt x="88" y="1"/>
                    </a:moveTo>
                    <a:lnTo>
                      <a:pt x="13" y="50"/>
                    </a:lnTo>
                    <a:lnTo>
                      <a:pt x="1" y="63"/>
                    </a:lnTo>
                    <a:lnTo>
                      <a:pt x="1" y="100"/>
                    </a:lnTo>
                    <a:lnTo>
                      <a:pt x="1" y="224"/>
                    </a:lnTo>
                    <a:lnTo>
                      <a:pt x="1" y="237"/>
                    </a:lnTo>
                    <a:lnTo>
                      <a:pt x="13" y="237"/>
                    </a:lnTo>
                    <a:lnTo>
                      <a:pt x="88" y="187"/>
                    </a:lnTo>
                    <a:lnTo>
                      <a:pt x="113" y="175"/>
                    </a:lnTo>
                    <a:lnTo>
                      <a:pt x="113" y="137"/>
                    </a:lnTo>
                    <a:lnTo>
                      <a:pt x="113" y="13"/>
                    </a:lnTo>
                    <a:lnTo>
                      <a:pt x="113" y="1"/>
                    </a:lnTo>
                    <a:close/>
                    <a:moveTo>
                      <a:pt x="88" y="411"/>
                    </a:moveTo>
                    <a:lnTo>
                      <a:pt x="13" y="448"/>
                    </a:lnTo>
                    <a:lnTo>
                      <a:pt x="1" y="473"/>
                    </a:lnTo>
                    <a:lnTo>
                      <a:pt x="1" y="498"/>
                    </a:lnTo>
                    <a:lnTo>
                      <a:pt x="1" y="622"/>
                    </a:lnTo>
                    <a:lnTo>
                      <a:pt x="1" y="634"/>
                    </a:lnTo>
                    <a:lnTo>
                      <a:pt x="13" y="634"/>
                    </a:lnTo>
                    <a:lnTo>
                      <a:pt x="88" y="597"/>
                    </a:lnTo>
                    <a:lnTo>
                      <a:pt x="113" y="572"/>
                    </a:lnTo>
                    <a:lnTo>
                      <a:pt x="113" y="547"/>
                    </a:lnTo>
                    <a:lnTo>
                      <a:pt x="113" y="423"/>
                    </a:lnTo>
                    <a:lnTo>
                      <a:pt x="113" y="41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2"/>
              <p:cNvSpPr/>
              <p:nvPr/>
            </p:nvSpPr>
            <p:spPr>
              <a:xfrm>
                <a:off x="2749309" y="1136724"/>
                <a:ext cx="29261" cy="55049"/>
              </a:xfrm>
              <a:custGeom>
                <a:avLst/>
                <a:gdLst/>
                <a:ahLst/>
                <a:cxnLst/>
                <a:rect l="l" t="t" r="r" b="b"/>
                <a:pathLst>
                  <a:path w="435" h="857" extrusionOk="0">
                    <a:moveTo>
                      <a:pt x="236" y="298"/>
                    </a:moveTo>
                    <a:lnTo>
                      <a:pt x="236" y="546"/>
                    </a:lnTo>
                    <a:lnTo>
                      <a:pt x="87" y="621"/>
                    </a:lnTo>
                    <a:lnTo>
                      <a:pt x="236" y="298"/>
                    </a:lnTo>
                    <a:close/>
                    <a:moveTo>
                      <a:pt x="335" y="0"/>
                    </a:moveTo>
                    <a:lnTo>
                      <a:pt x="273" y="37"/>
                    </a:lnTo>
                    <a:cubicBezTo>
                      <a:pt x="261" y="50"/>
                      <a:pt x="249" y="62"/>
                      <a:pt x="249" y="75"/>
                    </a:cubicBezTo>
                    <a:lnTo>
                      <a:pt x="13" y="671"/>
                    </a:lnTo>
                    <a:cubicBezTo>
                      <a:pt x="13" y="683"/>
                      <a:pt x="0" y="683"/>
                      <a:pt x="0" y="695"/>
                    </a:cubicBezTo>
                    <a:lnTo>
                      <a:pt x="0" y="733"/>
                    </a:lnTo>
                    <a:lnTo>
                      <a:pt x="0" y="807"/>
                    </a:lnTo>
                    <a:lnTo>
                      <a:pt x="0" y="820"/>
                    </a:lnTo>
                    <a:lnTo>
                      <a:pt x="13" y="820"/>
                    </a:lnTo>
                    <a:lnTo>
                      <a:pt x="249" y="683"/>
                    </a:lnTo>
                    <a:lnTo>
                      <a:pt x="249" y="845"/>
                    </a:lnTo>
                    <a:lnTo>
                      <a:pt x="249" y="857"/>
                    </a:lnTo>
                    <a:lnTo>
                      <a:pt x="261" y="857"/>
                    </a:lnTo>
                    <a:lnTo>
                      <a:pt x="335" y="832"/>
                    </a:lnTo>
                    <a:lnTo>
                      <a:pt x="360" y="820"/>
                    </a:lnTo>
                    <a:lnTo>
                      <a:pt x="360" y="795"/>
                    </a:lnTo>
                    <a:lnTo>
                      <a:pt x="360" y="646"/>
                    </a:lnTo>
                    <a:lnTo>
                      <a:pt x="422" y="621"/>
                    </a:lnTo>
                    <a:lnTo>
                      <a:pt x="435" y="609"/>
                    </a:lnTo>
                    <a:lnTo>
                      <a:pt x="435" y="571"/>
                    </a:lnTo>
                    <a:lnTo>
                      <a:pt x="435" y="484"/>
                    </a:lnTo>
                    <a:lnTo>
                      <a:pt x="435" y="472"/>
                    </a:lnTo>
                    <a:lnTo>
                      <a:pt x="422" y="472"/>
                    </a:lnTo>
                    <a:lnTo>
                      <a:pt x="360" y="497"/>
                    </a:lnTo>
                    <a:lnTo>
                      <a:pt x="360" y="12"/>
                    </a:lnTo>
                    <a:lnTo>
                      <a:pt x="360"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2"/>
              <p:cNvSpPr/>
              <p:nvPr/>
            </p:nvSpPr>
            <p:spPr>
              <a:xfrm>
                <a:off x="2784355" y="1113536"/>
                <a:ext cx="27647" cy="62308"/>
              </a:xfrm>
              <a:custGeom>
                <a:avLst/>
                <a:gdLst/>
                <a:ahLst/>
                <a:cxnLst/>
                <a:rect l="l" t="t" r="r" b="b"/>
                <a:pathLst>
                  <a:path w="411" h="970" extrusionOk="0">
                    <a:moveTo>
                      <a:pt x="361" y="1"/>
                    </a:moveTo>
                    <a:lnTo>
                      <a:pt x="63" y="175"/>
                    </a:lnTo>
                    <a:lnTo>
                      <a:pt x="50" y="187"/>
                    </a:lnTo>
                    <a:lnTo>
                      <a:pt x="50" y="224"/>
                    </a:lnTo>
                    <a:lnTo>
                      <a:pt x="50" y="634"/>
                    </a:lnTo>
                    <a:lnTo>
                      <a:pt x="50" y="659"/>
                    </a:lnTo>
                    <a:lnTo>
                      <a:pt x="63" y="659"/>
                    </a:lnTo>
                    <a:lnTo>
                      <a:pt x="125" y="609"/>
                    </a:lnTo>
                    <a:lnTo>
                      <a:pt x="150" y="597"/>
                    </a:lnTo>
                    <a:lnTo>
                      <a:pt x="162" y="572"/>
                    </a:lnTo>
                    <a:cubicBezTo>
                      <a:pt x="162" y="560"/>
                      <a:pt x="162" y="547"/>
                      <a:pt x="175" y="547"/>
                    </a:cubicBezTo>
                    <a:cubicBezTo>
                      <a:pt x="175" y="535"/>
                      <a:pt x="187" y="522"/>
                      <a:pt x="200" y="522"/>
                    </a:cubicBezTo>
                    <a:cubicBezTo>
                      <a:pt x="218" y="510"/>
                      <a:pt x="237" y="504"/>
                      <a:pt x="252" y="504"/>
                    </a:cubicBezTo>
                    <a:cubicBezTo>
                      <a:pt x="268" y="504"/>
                      <a:pt x="280" y="510"/>
                      <a:pt x="286" y="522"/>
                    </a:cubicBezTo>
                    <a:cubicBezTo>
                      <a:pt x="311" y="547"/>
                      <a:pt x="311" y="560"/>
                      <a:pt x="311" y="597"/>
                    </a:cubicBezTo>
                    <a:cubicBezTo>
                      <a:pt x="311" y="647"/>
                      <a:pt x="299" y="684"/>
                      <a:pt x="286" y="721"/>
                    </a:cubicBezTo>
                    <a:cubicBezTo>
                      <a:pt x="274" y="746"/>
                      <a:pt x="237" y="783"/>
                      <a:pt x="200" y="796"/>
                    </a:cubicBezTo>
                    <a:cubicBezTo>
                      <a:pt x="187" y="796"/>
                      <a:pt x="187" y="808"/>
                      <a:pt x="175" y="808"/>
                    </a:cubicBezTo>
                    <a:lnTo>
                      <a:pt x="150" y="808"/>
                    </a:lnTo>
                    <a:lnTo>
                      <a:pt x="125" y="796"/>
                    </a:lnTo>
                    <a:cubicBezTo>
                      <a:pt x="113" y="796"/>
                      <a:pt x="113" y="783"/>
                      <a:pt x="113" y="771"/>
                    </a:cubicBezTo>
                    <a:cubicBezTo>
                      <a:pt x="100" y="771"/>
                      <a:pt x="100" y="746"/>
                      <a:pt x="100" y="746"/>
                    </a:cubicBezTo>
                    <a:lnTo>
                      <a:pt x="88" y="746"/>
                    </a:lnTo>
                    <a:lnTo>
                      <a:pt x="26" y="783"/>
                    </a:lnTo>
                    <a:lnTo>
                      <a:pt x="1" y="796"/>
                    </a:lnTo>
                    <a:lnTo>
                      <a:pt x="1" y="833"/>
                    </a:lnTo>
                    <a:cubicBezTo>
                      <a:pt x="1" y="858"/>
                      <a:pt x="1" y="870"/>
                      <a:pt x="26" y="907"/>
                    </a:cubicBezTo>
                    <a:cubicBezTo>
                      <a:pt x="26" y="920"/>
                      <a:pt x="38" y="932"/>
                      <a:pt x="50" y="957"/>
                    </a:cubicBezTo>
                    <a:cubicBezTo>
                      <a:pt x="63" y="970"/>
                      <a:pt x="100" y="970"/>
                      <a:pt x="113" y="970"/>
                    </a:cubicBezTo>
                    <a:cubicBezTo>
                      <a:pt x="150" y="970"/>
                      <a:pt x="175" y="957"/>
                      <a:pt x="212" y="932"/>
                    </a:cubicBezTo>
                    <a:cubicBezTo>
                      <a:pt x="237" y="920"/>
                      <a:pt x="249" y="907"/>
                      <a:pt x="286" y="870"/>
                    </a:cubicBezTo>
                    <a:cubicBezTo>
                      <a:pt x="311" y="845"/>
                      <a:pt x="336" y="808"/>
                      <a:pt x="349" y="783"/>
                    </a:cubicBezTo>
                    <a:cubicBezTo>
                      <a:pt x="361" y="746"/>
                      <a:pt x="373" y="721"/>
                      <a:pt x="398" y="671"/>
                    </a:cubicBezTo>
                    <a:cubicBezTo>
                      <a:pt x="411" y="622"/>
                      <a:pt x="411" y="585"/>
                      <a:pt x="411" y="535"/>
                    </a:cubicBezTo>
                    <a:cubicBezTo>
                      <a:pt x="411" y="498"/>
                      <a:pt x="411" y="460"/>
                      <a:pt x="398" y="423"/>
                    </a:cubicBezTo>
                    <a:cubicBezTo>
                      <a:pt x="373" y="398"/>
                      <a:pt x="361" y="373"/>
                      <a:pt x="349" y="361"/>
                    </a:cubicBezTo>
                    <a:cubicBezTo>
                      <a:pt x="336" y="349"/>
                      <a:pt x="299" y="349"/>
                      <a:pt x="286" y="349"/>
                    </a:cubicBezTo>
                    <a:cubicBezTo>
                      <a:pt x="249" y="349"/>
                      <a:pt x="237" y="361"/>
                      <a:pt x="212" y="373"/>
                    </a:cubicBezTo>
                    <a:lnTo>
                      <a:pt x="175" y="398"/>
                    </a:lnTo>
                    <a:cubicBezTo>
                      <a:pt x="162" y="398"/>
                      <a:pt x="150" y="411"/>
                      <a:pt x="125" y="423"/>
                    </a:cubicBezTo>
                    <a:lnTo>
                      <a:pt x="150" y="274"/>
                    </a:lnTo>
                    <a:lnTo>
                      <a:pt x="361" y="137"/>
                    </a:lnTo>
                    <a:cubicBezTo>
                      <a:pt x="373" y="137"/>
                      <a:pt x="373" y="137"/>
                      <a:pt x="373" y="125"/>
                    </a:cubicBezTo>
                    <a:lnTo>
                      <a:pt x="373" y="100"/>
                    </a:lnTo>
                    <a:lnTo>
                      <a:pt x="373" y="26"/>
                    </a:lnTo>
                    <a:lnTo>
                      <a:pt x="373"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52"/>
            <p:cNvGrpSpPr/>
            <p:nvPr/>
          </p:nvGrpSpPr>
          <p:grpSpPr>
            <a:xfrm>
              <a:off x="2199605" y="1395971"/>
              <a:ext cx="79375" cy="107720"/>
              <a:chOff x="2199605" y="1395971"/>
              <a:chExt cx="79375" cy="107720"/>
            </a:xfrm>
          </p:grpSpPr>
          <p:sp>
            <p:nvSpPr>
              <p:cNvPr id="623" name="Google Shape;623;p52"/>
              <p:cNvSpPr/>
              <p:nvPr/>
            </p:nvSpPr>
            <p:spPr>
              <a:xfrm>
                <a:off x="2199605" y="1478897"/>
                <a:ext cx="15068" cy="24795"/>
              </a:xfrm>
              <a:custGeom>
                <a:avLst/>
                <a:gdLst/>
                <a:ahLst/>
                <a:cxnLst/>
                <a:rect l="l" t="t" r="r" b="b"/>
                <a:pathLst>
                  <a:path w="224" h="386" extrusionOk="0">
                    <a:moveTo>
                      <a:pt x="224" y="1"/>
                    </a:moveTo>
                    <a:lnTo>
                      <a:pt x="0" y="138"/>
                    </a:lnTo>
                    <a:lnTo>
                      <a:pt x="0" y="386"/>
                    </a:lnTo>
                    <a:lnTo>
                      <a:pt x="224" y="262"/>
                    </a:lnTo>
                    <a:lnTo>
                      <a:pt x="224"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2"/>
              <p:cNvSpPr/>
              <p:nvPr/>
            </p:nvSpPr>
            <p:spPr>
              <a:xfrm>
                <a:off x="2222140" y="1451020"/>
                <a:ext cx="14261" cy="39954"/>
              </a:xfrm>
              <a:custGeom>
                <a:avLst/>
                <a:gdLst/>
                <a:ahLst/>
                <a:cxnLst/>
                <a:rect l="l" t="t" r="r" b="b"/>
                <a:pathLst>
                  <a:path w="212" h="622" extrusionOk="0">
                    <a:moveTo>
                      <a:pt x="212" y="0"/>
                    </a:moveTo>
                    <a:lnTo>
                      <a:pt x="0" y="124"/>
                    </a:lnTo>
                    <a:lnTo>
                      <a:pt x="0" y="621"/>
                    </a:lnTo>
                    <a:lnTo>
                      <a:pt x="212" y="509"/>
                    </a:lnTo>
                    <a:lnTo>
                      <a:pt x="212"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2"/>
              <p:cNvSpPr/>
              <p:nvPr/>
            </p:nvSpPr>
            <p:spPr>
              <a:xfrm>
                <a:off x="2243867" y="1423913"/>
                <a:ext cx="14261" cy="55049"/>
              </a:xfrm>
              <a:custGeom>
                <a:avLst/>
                <a:gdLst/>
                <a:ahLst/>
                <a:cxnLst/>
                <a:rect l="l" t="t" r="r" b="b"/>
                <a:pathLst>
                  <a:path w="212" h="857" extrusionOk="0">
                    <a:moveTo>
                      <a:pt x="211" y="0"/>
                    </a:moveTo>
                    <a:lnTo>
                      <a:pt x="0" y="112"/>
                    </a:lnTo>
                    <a:lnTo>
                      <a:pt x="0" y="857"/>
                    </a:lnTo>
                    <a:lnTo>
                      <a:pt x="211" y="733"/>
                    </a:lnTo>
                    <a:lnTo>
                      <a:pt x="211"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2"/>
              <p:cNvSpPr/>
              <p:nvPr/>
            </p:nvSpPr>
            <p:spPr>
              <a:xfrm>
                <a:off x="2265594" y="1395971"/>
                <a:ext cx="13386" cy="71879"/>
              </a:xfrm>
              <a:custGeom>
                <a:avLst/>
                <a:gdLst/>
                <a:ahLst/>
                <a:cxnLst/>
                <a:rect l="l" t="t" r="r" b="b"/>
                <a:pathLst>
                  <a:path w="199" h="1119" extrusionOk="0">
                    <a:moveTo>
                      <a:pt x="199" y="0"/>
                    </a:moveTo>
                    <a:lnTo>
                      <a:pt x="0" y="125"/>
                    </a:lnTo>
                    <a:lnTo>
                      <a:pt x="0" y="1118"/>
                    </a:lnTo>
                    <a:lnTo>
                      <a:pt x="199" y="981"/>
                    </a:lnTo>
                    <a:lnTo>
                      <a:pt x="199"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 name="Google Shape;627;p52"/>
            <p:cNvSpPr/>
            <p:nvPr/>
          </p:nvSpPr>
          <p:spPr>
            <a:xfrm>
              <a:off x="3215467" y="853197"/>
              <a:ext cx="68546" cy="87103"/>
            </a:xfrm>
            <a:custGeom>
              <a:avLst/>
              <a:gdLst/>
              <a:ahLst/>
              <a:cxnLst/>
              <a:rect l="l" t="t" r="r" b="b"/>
              <a:pathLst>
                <a:path w="1019" h="1356" extrusionOk="0">
                  <a:moveTo>
                    <a:pt x="969" y="80"/>
                  </a:moveTo>
                  <a:cubicBezTo>
                    <a:pt x="969" y="80"/>
                    <a:pt x="981" y="80"/>
                    <a:pt x="981" y="92"/>
                  </a:cubicBezTo>
                  <a:cubicBezTo>
                    <a:pt x="1006" y="117"/>
                    <a:pt x="1006" y="142"/>
                    <a:pt x="1006" y="154"/>
                  </a:cubicBezTo>
                  <a:lnTo>
                    <a:pt x="1006" y="614"/>
                  </a:lnTo>
                  <a:cubicBezTo>
                    <a:pt x="1006" y="676"/>
                    <a:pt x="981" y="750"/>
                    <a:pt x="919" y="800"/>
                  </a:cubicBezTo>
                  <a:lnTo>
                    <a:pt x="112" y="1259"/>
                  </a:lnTo>
                  <a:cubicBezTo>
                    <a:pt x="87" y="1259"/>
                    <a:pt x="75" y="1259"/>
                    <a:pt x="75" y="1247"/>
                  </a:cubicBezTo>
                  <a:cubicBezTo>
                    <a:pt x="50" y="1235"/>
                    <a:pt x="50" y="1197"/>
                    <a:pt x="50" y="1185"/>
                  </a:cubicBezTo>
                  <a:lnTo>
                    <a:pt x="50" y="738"/>
                  </a:lnTo>
                  <a:cubicBezTo>
                    <a:pt x="50" y="676"/>
                    <a:pt x="75" y="589"/>
                    <a:pt x="137" y="552"/>
                  </a:cubicBezTo>
                  <a:lnTo>
                    <a:pt x="932" y="80"/>
                  </a:lnTo>
                  <a:close/>
                  <a:moveTo>
                    <a:pt x="927" y="0"/>
                  </a:moveTo>
                  <a:cubicBezTo>
                    <a:pt x="920" y="0"/>
                    <a:pt x="913" y="2"/>
                    <a:pt x="907" y="5"/>
                  </a:cubicBezTo>
                  <a:lnTo>
                    <a:pt x="100" y="477"/>
                  </a:lnTo>
                  <a:cubicBezTo>
                    <a:pt x="38" y="539"/>
                    <a:pt x="0" y="626"/>
                    <a:pt x="0" y="725"/>
                  </a:cubicBezTo>
                  <a:lnTo>
                    <a:pt x="0" y="1173"/>
                  </a:lnTo>
                  <a:cubicBezTo>
                    <a:pt x="0" y="1222"/>
                    <a:pt x="25" y="1259"/>
                    <a:pt x="38" y="1309"/>
                  </a:cubicBezTo>
                  <a:lnTo>
                    <a:pt x="62" y="1346"/>
                  </a:lnTo>
                  <a:cubicBezTo>
                    <a:pt x="75" y="1353"/>
                    <a:pt x="84" y="1356"/>
                    <a:pt x="92" y="1356"/>
                  </a:cubicBezTo>
                  <a:cubicBezTo>
                    <a:pt x="100" y="1356"/>
                    <a:pt x="106" y="1353"/>
                    <a:pt x="112" y="1346"/>
                  </a:cubicBezTo>
                  <a:lnTo>
                    <a:pt x="919" y="874"/>
                  </a:lnTo>
                  <a:cubicBezTo>
                    <a:pt x="981" y="812"/>
                    <a:pt x="1019" y="725"/>
                    <a:pt x="1019" y="626"/>
                  </a:cubicBezTo>
                  <a:lnTo>
                    <a:pt x="1019" y="179"/>
                  </a:lnTo>
                  <a:cubicBezTo>
                    <a:pt x="1019" y="129"/>
                    <a:pt x="1019" y="80"/>
                    <a:pt x="981" y="42"/>
                  </a:cubicBezTo>
                  <a:cubicBezTo>
                    <a:pt x="972" y="14"/>
                    <a:pt x="949" y="0"/>
                    <a:pt x="927"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2"/>
            <p:cNvSpPr/>
            <p:nvPr/>
          </p:nvSpPr>
          <p:spPr>
            <a:xfrm>
              <a:off x="3224615" y="887819"/>
              <a:ext cx="9283" cy="38348"/>
            </a:xfrm>
            <a:custGeom>
              <a:avLst/>
              <a:gdLst/>
              <a:ahLst/>
              <a:cxnLst/>
              <a:rect l="l" t="t" r="r" b="b"/>
              <a:pathLst>
                <a:path w="138" h="597" extrusionOk="0">
                  <a:moveTo>
                    <a:pt x="138" y="0"/>
                  </a:moveTo>
                  <a:lnTo>
                    <a:pt x="38" y="62"/>
                  </a:lnTo>
                  <a:cubicBezTo>
                    <a:pt x="13" y="87"/>
                    <a:pt x="1" y="149"/>
                    <a:pt x="1" y="199"/>
                  </a:cubicBezTo>
                  <a:lnTo>
                    <a:pt x="1" y="596"/>
                  </a:lnTo>
                  <a:lnTo>
                    <a:pt x="13" y="596"/>
                  </a:lnTo>
                  <a:lnTo>
                    <a:pt x="138" y="522"/>
                  </a:lnTo>
                  <a:lnTo>
                    <a:pt x="138"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2"/>
            <p:cNvSpPr/>
            <p:nvPr/>
          </p:nvSpPr>
          <p:spPr>
            <a:xfrm>
              <a:off x="3238001" y="879790"/>
              <a:ext cx="10090" cy="39954"/>
            </a:xfrm>
            <a:custGeom>
              <a:avLst/>
              <a:gdLst/>
              <a:ahLst/>
              <a:cxnLst/>
              <a:rect l="l" t="t" r="r" b="b"/>
              <a:pathLst>
                <a:path w="150" h="622" extrusionOk="0">
                  <a:moveTo>
                    <a:pt x="150" y="1"/>
                  </a:moveTo>
                  <a:lnTo>
                    <a:pt x="1" y="88"/>
                  </a:lnTo>
                  <a:lnTo>
                    <a:pt x="1" y="622"/>
                  </a:lnTo>
                  <a:lnTo>
                    <a:pt x="150" y="535"/>
                  </a:lnTo>
                  <a:lnTo>
                    <a:pt x="150"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2"/>
            <p:cNvSpPr/>
            <p:nvPr/>
          </p:nvSpPr>
          <p:spPr>
            <a:xfrm>
              <a:off x="3252194" y="872660"/>
              <a:ext cx="10090" cy="39954"/>
            </a:xfrm>
            <a:custGeom>
              <a:avLst/>
              <a:gdLst/>
              <a:ahLst/>
              <a:cxnLst/>
              <a:rect l="l" t="t" r="r" b="b"/>
              <a:pathLst>
                <a:path w="150" h="622" extrusionOk="0">
                  <a:moveTo>
                    <a:pt x="150" y="0"/>
                  </a:moveTo>
                  <a:lnTo>
                    <a:pt x="1" y="75"/>
                  </a:lnTo>
                  <a:lnTo>
                    <a:pt x="1" y="621"/>
                  </a:lnTo>
                  <a:lnTo>
                    <a:pt x="150" y="522"/>
                  </a:lnTo>
                  <a:lnTo>
                    <a:pt x="150" y="0"/>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2"/>
            <p:cNvSpPr/>
            <p:nvPr/>
          </p:nvSpPr>
          <p:spPr>
            <a:xfrm>
              <a:off x="3267262" y="865658"/>
              <a:ext cx="9216" cy="38926"/>
            </a:xfrm>
            <a:custGeom>
              <a:avLst/>
              <a:gdLst/>
              <a:ahLst/>
              <a:cxnLst/>
              <a:rect l="l" t="t" r="r" b="b"/>
              <a:pathLst>
                <a:path w="137" h="606" extrusionOk="0">
                  <a:moveTo>
                    <a:pt x="121" y="0"/>
                  </a:moveTo>
                  <a:cubicBezTo>
                    <a:pt x="118" y="0"/>
                    <a:pt x="118" y="4"/>
                    <a:pt x="125" y="10"/>
                  </a:cubicBezTo>
                  <a:lnTo>
                    <a:pt x="0" y="72"/>
                  </a:lnTo>
                  <a:lnTo>
                    <a:pt x="0" y="606"/>
                  </a:lnTo>
                  <a:lnTo>
                    <a:pt x="38" y="569"/>
                  </a:lnTo>
                  <a:cubicBezTo>
                    <a:pt x="112" y="544"/>
                    <a:pt x="137" y="482"/>
                    <a:pt x="137" y="407"/>
                  </a:cubicBezTo>
                  <a:lnTo>
                    <a:pt x="137" y="10"/>
                  </a:lnTo>
                  <a:cubicBezTo>
                    <a:pt x="131" y="4"/>
                    <a:pt x="125" y="0"/>
                    <a:pt x="121"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2"/>
            <p:cNvSpPr/>
            <p:nvPr/>
          </p:nvSpPr>
          <p:spPr>
            <a:xfrm>
              <a:off x="3283137" y="863539"/>
              <a:ext cx="5920" cy="29098"/>
            </a:xfrm>
            <a:custGeom>
              <a:avLst/>
              <a:gdLst/>
              <a:ahLst/>
              <a:cxnLst/>
              <a:rect l="l" t="t" r="r" b="b"/>
              <a:pathLst>
                <a:path w="88" h="453" extrusionOk="0">
                  <a:moveTo>
                    <a:pt x="49" y="0"/>
                  </a:moveTo>
                  <a:cubicBezTo>
                    <a:pt x="45" y="0"/>
                    <a:pt x="41" y="2"/>
                    <a:pt x="38" y="6"/>
                  </a:cubicBezTo>
                  <a:lnTo>
                    <a:pt x="0" y="18"/>
                  </a:lnTo>
                  <a:lnTo>
                    <a:pt x="0" y="453"/>
                  </a:lnTo>
                  <a:lnTo>
                    <a:pt x="38" y="415"/>
                  </a:lnTo>
                  <a:cubicBezTo>
                    <a:pt x="87" y="353"/>
                    <a:pt x="87" y="279"/>
                    <a:pt x="87" y="217"/>
                  </a:cubicBezTo>
                  <a:lnTo>
                    <a:pt x="87" y="142"/>
                  </a:lnTo>
                  <a:cubicBezTo>
                    <a:pt x="87" y="58"/>
                    <a:pt x="69" y="0"/>
                    <a:pt x="49"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2"/>
            <p:cNvSpPr/>
            <p:nvPr/>
          </p:nvSpPr>
          <p:spPr>
            <a:xfrm>
              <a:off x="3133603" y="906125"/>
              <a:ext cx="53545" cy="66291"/>
            </a:xfrm>
            <a:custGeom>
              <a:avLst/>
              <a:gdLst/>
              <a:ahLst/>
              <a:cxnLst/>
              <a:rect l="l" t="t" r="r" b="b"/>
              <a:pathLst>
                <a:path w="796" h="1032" extrusionOk="0">
                  <a:moveTo>
                    <a:pt x="795" y="1"/>
                  </a:moveTo>
                  <a:lnTo>
                    <a:pt x="0" y="709"/>
                  </a:lnTo>
                  <a:lnTo>
                    <a:pt x="435" y="597"/>
                  </a:lnTo>
                  <a:lnTo>
                    <a:pt x="547" y="1032"/>
                  </a:lnTo>
                  <a:lnTo>
                    <a:pt x="795" y="1"/>
                  </a:ln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2"/>
            <p:cNvSpPr/>
            <p:nvPr/>
          </p:nvSpPr>
          <p:spPr>
            <a:xfrm>
              <a:off x="3830351" y="3959152"/>
              <a:ext cx="462060" cy="80165"/>
            </a:xfrm>
            <a:custGeom>
              <a:avLst/>
              <a:gdLst/>
              <a:ahLst/>
              <a:cxnLst/>
              <a:rect l="l" t="t" r="r" b="b"/>
              <a:pathLst>
                <a:path w="6869" h="1248" extrusionOk="0">
                  <a:moveTo>
                    <a:pt x="62" y="0"/>
                  </a:moveTo>
                  <a:cubicBezTo>
                    <a:pt x="0" y="12"/>
                    <a:pt x="0" y="323"/>
                    <a:pt x="37" y="435"/>
                  </a:cubicBezTo>
                  <a:cubicBezTo>
                    <a:pt x="87" y="534"/>
                    <a:pt x="447" y="931"/>
                    <a:pt x="1143" y="1068"/>
                  </a:cubicBezTo>
                  <a:cubicBezTo>
                    <a:pt x="1365" y="1112"/>
                    <a:pt x="1615" y="1128"/>
                    <a:pt x="1867" y="1128"/>
                  </a:cubicBezTo>
                  <a:cubicBezTo>
                    <a:pt x="2402" y="1128"/>
                    <a:pt x="2942" y="1056"/>
                    <a:pt x="3229" y="1031"/>
                  </a:cubicBezTo>
                  <a:cubicBezTo>
                    <a:pt x="3256" y="1029"/>
                    <a:pt x="3287" y="1028"/>
                    <a:pt x="3322" y="1028"/>
                  </a:cubicBezTo>
                  <a:cubicBezTo>
                    <a:pt x="3808" y="1028"/>
                    <a:pt x="4971" y="1182"/>
                    <a:pt x="5365" y="1217"/>
                  </a:cubicBezTo>
                  <a:cubicBezTo>
                    <a:pt x="5501" y="1238"/>
                    <a:pt x="5631" y="1247"/>
                    <a:pt x="5752" y="1247"/>
                  </a:cubicBezTo>
                  <a:cubicBezTo>
                    <a:pt x="6218" y="1247"/>
                    <a:pt x="6572" y="1109"/>
                    <a:pt x="6769" y="931"/>
                  </a:cubicBezTo>
                  <a:cubicBezTo>
                    <a:pt x="6843" y="832"/>
                    <a:pt x="6868" y="708"/>
                    <a:pt x="6856" y="584"/>
                  </a:cubicBezTo>
                  <a:cubicBezTo>
                    <a:pt x="6843" y="311"/>
                    <a:pt x="6831" y="261"/>
                    <a:pt x="6781" y="261"/>
                  </a:cubicBezTo>
                  <a:lnTo>
                    <a:pt x="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2"/>
            <p:cNvSpPr/>
            <p:nvPr/>
          </p:nvSpPr>
          <p:spPr>
            <a:xfrm>
              <a:off x="3831159" y="3837750"/>
              <a:ext cx="456208" cy="182042"/>
            </a:xfrm>
            <a:custGeom>
              <a:avLst/>
              <a:gdLst/>
              <a:ahLst/>
              <a:cxnLst/>
              <a:rect l="l" t="t" r="r" b="b"/>
              <a:pathLst>
                <a:path w="6782" h="2834" extrusionOk="0">
                  <a:moveTo>
                    <a:pt x="6188" y="0"/>
                  </a:moveTo>
                  <a:cubicBezTo>
                    <a:pt x="5769" y="0"/>
                    <a:pt x="4434" y="40"/>
                    <a:pt x="4434" y="40"/>
                  </a:cubicBezTo>
                  <a:cubicBezTo>
                    <a:pt x="4323" y="40"/>
                    <a:pt x="4298" y="164"/>
                    <a:pt x="4248" y="288"/>
                  </a:cubicBezTo>
                  <a:cubicBezTo>
                    <a:pt x="4161" y="549"/>
                    <a:pt x="3925" y="586"/>
                    <a:pt x="3664" y="661"/>
                  </a:cubicBezTo>
                  <a:cubicBezTo>
                    <a:pt x="3354" y="723"/>
                    <a:pt x="3043" y="772"/>
                    <a:pt x="2733" y="785"/>
                  </a:cubicBezTo>
                  <a:cubicBezTo>
                    <a:pt x="2693" y="786"/>
                    <a:pt x="2653" y="787"/>
                    <a:pt x="2614" y="787"/>
                  </a:cubicBezTo>
                  <a:cubicBezTo>
                    <a:pt x="2302" y="787"/>
                    <a:pt x="2017" y="747"/>
                    <a:pt x="1652" y="747"/>
                  </a:cubicBezTo>
                  <a:cubicBezTo>
                    <a:pt x="1627" y="747"/>
                    <a:pt x="1601" y="746"/>
                    <a:pt x="1575" y="746"/>
                  </a:cubicBezTo>
                  <a:cubicBezTo>
                    <a:pt x="1239" y="746"/>
                    <a:pt x="896" y="822"/>
                    <a:pt x="584" y="983"/>
                  </a:cubicBezTo>
                  <a:cubicBezTo>
                    <a:pt x="212" y="1157"/>
                    <a:pt x="1" y="1542"/>
                    <a:pt x="38" y="1952"/>
                  </a:cubicBezTo>
                  <a:cubicBezTo>
                    <a:pt x="125" y="2238"/>
                    <a:pt x="398" y="2399"/>
                    <a:pt x="696" y="2523"/>
                  </a:cubicBezTo>
                  <a:cubicBezTo>
                    <a:pt x="1031" y="2648"/>
                    <a:pt x="1404" y="2722"/>
                    <a:pt x="1764" y="2735"/>
                  </a:cubicBezTo>
                  <a:cubicBezTo>
                    <a:pt x="1837" y="2741"/>
                    <a:pt x="1914" y="2744"/>
                    <a:pt x="1995" y="2744"/>
                  </a:cubicBezTo>
                  <a:cubicBezTo>
                    <a:pt x="2383" y="2744"/>
                    <a:pt x="2845" y="2681"/>
                    <a:pt x="3205" y="2660"/>
                  </a:cubicBezTo>
                  <a:cubicBezTo>
                    <a:pt x="3291" y="2658"/>
                    <a:pt x="3378" y="2657"/>
                    <a:pt x="3465" y="2657"/>
                  </a:cubicBezTo>
                  <a:cubicBezTo>
                    <a:pt x="3928" y="2657"/>
                    <a:pt x="4397" y="2686"/>
                    <a:pt x="4857" y="2759"/>
                  </a:cubicBezTo>
                  <a:cubicBezTo>
                    <a:pt x="5130" y="2803"/>
                    <a:pt x="5363" y="2834"/>
                    <a:pt x="5588" y="2834"/>
                  </a:cubicBezTo>
                  <a:cubicBezTo>
                    <a:pt x="5813" y="2834"/>
                    <a:pt x="6030" y="2803"/>
                    <a:pt x="6272" y="2722"/>
                  </a:cubicBezTo>
                  <a:cubicBezTo>
                    <a:pt x="6471" y="2672"/>
                    <a:pt x="6657" y="2536"/>
                    <a:pt x="6769" y="2350"/>
                  </a:cubicBezTo>
                  <a:cubicBezTo>
                    <a:pt x="6782" y="2051"/>
                    <a:pt x="6769" y="1778"/>
                    <a:pt x="6707" y="1493"/>
                  </a:cubicBezTo>
                  <a:cubicBezTo>
                    <a:pt x="6707" y="1455"/>
                    <a:pt x="6695" y="1406"/>
                    <a:pt x="6670" y="1344"/>
                  </a:cubicBezTo>
                  <a:cubicBezTo>
                    <a:pt x="6657" y="1281"/>
                    <a:pt x="6645" y="1219"/>
                    <a:pt x="6608" y="1157"/>
                  </a:cubicBezTo>
                  <a:cubicBezTo>
                    <a:pt x="6583" y="1058"/>
                    <a:pt x="6583" y="959"/>
                    <a:pt x="6558" y="847"/>
                  </a:cubicBezTo>
                  <a:cubicBezTo>
                    <a:pt x="6533" y="710"/>
                    <a:pt x="6496" y="27"/>
                    <a:pt x="6297" y="2"/>
                  </a:cubicBezTo>
                  <a:cubicBezTo>
                    <a:pt x="6278" y="1"/>
                    <a:pt x="6240" y="0"/>
                    <a:pt x="61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2"/>
            <p:cNvSpPr/>
            <p:nvPr/>
          </p:nvSpPr>
          <p:spPr>
            <a:xfrm>
              <a:off x="3831159" y="3837750"/>
              <a:ext cx="456208" cy="182042"/>
            </a:xfrm>
            <a:custGeom>
              <a:avLst/>
              <a:gdLst/>
              <a:ahLst/>
              <a:cxnLst/>
              <a:rect l="l" t="t" r="r" b="b"/>
              <a:pathLst>
                <a:path w="6782" h="2834" extrusionOk="0">
                  <a:moveTo>
                    <a:pt x="6188" y="0"/>
                  </a:moveTo>
                  <a:cubicBezTo>
                    <a:pt x="5769" y="0"/>
                    <a:pt x="4434" y="40"/>
                    <a:pt x="4434" y="40"/>
                  </a:cubicBezTo>
                  <a:cubicBezTo>
                    <a:pt x="4323" y="40"/>
                    <a:pt x="4298" y="164"/>
                    <a:pt x="4248" y="288"/>
                  </a:cubicBezTo>
                  <a:cubicBezTo>
                    <a:pt x="4161" y="549"/>
                    <a:pt x="3925" y="586"/>
                    <a:pt x="3664" y="661"/>
                  </a:cubicBezTo>
                  <a:cubicBezTo>
                    <a:pt x="3354" y="723"/>
                    <a:pt x="3043" y="772"/>
                    <a:pt x="2733" y="785"/>
                  </a:cubicBezTo>
                  <a:cubicBezTo>
                    <a:pt x="2693" y="786"/>
                    <a:pt x="2653" y="787"/>
                    <a:pt x="2614" y="787"/>
                  </a:cubicBezTo>
                  <a:cubicBezTo>
                    <a:pt x="2302" y="787"/>
                    <a:pt x="2017" y="747"/>
                    <a:pt x="1652" y="747"/>
                  </a:cubicBezTo>
                  <a:cubicBezTo>
                    <a:pt x="1627" y="747"/>
                    <a:pt x="1601" y="746"/>
                    <a:pt x="1575" y="746"/>
                  </a:cubicBezTo>
                  <a:cubicBezTo>
                    <a:pt x="1239" y="746"/>
                    <a:pt x="896" y="822"/>
                    <a:pt x="584" y="983"/>
                  </a:cubicBezTo>
                  <a:cubicBezTo>
                    <a:pt x="212" y="1157"/>
                    <a:pt x="1" y="1542"/>
                    <a:pt x="38" y="1952"/>
                  </a:cubicBezTo>
                  <a:cubicBezTo>
                    <a:pt x="125" y="2238"/>
                    <a:pt x="398" y="2399"/>
                    <a:pt x="696" y="2523"/>
                  </a:cubicBezTo>
                  <a:cubicBezTo>
                    <a:pt x="1031" y="2648"/>
                    <a:pt x="1404" y="2722"/>
                    <a:pt x="1764" y="2735"/>
                  </a:cubicBezTo>
                  <a:cubicBezTo>
                    <a:pt x="1837" y="2741"/>
                    <a:pt x="1914" y="2744"/>
                    <a:pt x="1995" y="2744"/>
                  </a:cubicBezTo>
                  <a:cubicBezTo>
                    <a:pt x="2383" y="2744"/>
                    <a:pt x="2845" y="2681"/>
                    <a:pt x="3205" y="2660"/>
                  </a:cubicBezTo>
                  <a:cubicBezTo>
                    <a:pt x="3291" y="2658"/>
                    <a:pt x="3378" y="2657"/>
                    <a:pt x="3465" y="2657"/>
                  </a:cubicBezTo>
                  <a:cubicBezTo>
                    <a:pt x="3928" y="2657"/>
                    <a:pt x="4397" y="2686"/>
                    <a:pt x="4857" y="2759"/>
                  </a:cubicBezTo>
                  <a:cubicBezTo>
                    <a:pt x="5130" y="2803"/>
                    <a:pt x="5363" y="2834"/>
                    <a:pt x="5588" y="2834"/>
                  </a:cubicBezTo>
                  <a:cubicBezTo>
                    <a:pt x="5813" y="2834"/>
                    <a:pt x="6030" y="2803"/>
                    <a:pt x="6272" y="2722"/>
                  </a:cubicBezTo>
                  <a:cubicBezTo>
                    <a:pt x="6471" y="2672"/>
                    <a:pt x="6657" y="2536"/>
                    <a:pt x="6769" y="2350"/>
                  </a:cubicBezTo>
                  <a:cubicBezTo>
                    <a:pt x="6782" y="2051"/>
                    <a:pt x="6769" y="1778"/>
                    <a:pt x="6707" y="1493"/>
                  </a:cubicBezTo>
                  <a:cubicBezTo>
                    <a:pt x="6707" y="1455"/>
                    <a:pt x="6695" y="1406"/>
                    <a:pt x="6670" y="1344"/>
                  </a:cubicBezTo>
                  <a:cubicBezTo>
                    <a:pt x="6657" y="1281"/>
                    <a:pt x="6645" y="1219"/>
                    <a:pt x="6608" y="1157"/>
                  </a:cubicBezTo>
                  <a:cubicBezTo>
                    <a:pt x="6583" y="1058"/>
                    <a:pt x="6583" y="959"/>
                    <a:pt x="6558" y="847"/>
                  </a:cubicBezTo>
                  <a:cubicBezTo>
                    <a:pt x="6533" y="710"/>
                    <a:pt x="6496" y="27"/>
                    <a:pt x="6297" y="2"/>
                  </a:cubicBezTo>
                  <a:cubicBezTo>
                    <a:pt x="6278" y="1"/>
                    <a:pt x="6240" y="0"/>
                    <a:pt x="6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2"/>
            <p:cNvSpPr/>
            <p:nvPr/>
          </p:nvSpPr>
          <p:spPr>
            <a:xfrm>
              <a:off x="4002420" y="3882007"/>
              <a:ext cx="54352" cy="60638"/>
            </a:xfrm>
            <a:custGeom>
              <a:avLst/>
              <a:gdLst/>
              <a:ahLst/>
              <a:cxnLst/>
              <a:rect l="l" t="t" r="r" b="b"/>
              <a:pathLst>
                <a:path w="808" h="944" extrusionOk="0">
                  <a:moveTo>
                    <a:pt x="621" y="0"/>
                  </a:moveTo>
                  <a:cubicBezTo>
                    <a:pt x="520" y="0"/>
                    <a:pt x="424" y="20"/>
                    <a:pt x="323" y="58"/>
                  </a:cubicBezTo>
                  <a:cubicBezTo>
                    <a:pt x="150" y="282"/>
                    <a:pt x="50" y="530"/>
                    <a:pt x="1" y="791"/>
                  </a:cubicBezTo>
                  <a:cubicBezTo>
                    <a:pt x="6" y="896"/>
                    <a:pt x="92" y="944"/>
                    <a:pt x="180" y="944"/>
                  </a:cubicBezTo>
                  <a:cubicBezTo>
                    <a:pt x="278" y="944"/>
                    <a:pt x="380" y="884"/>
                    <a:pt x="373" y="779"/>
                  </a:cubicBezTo>
                  <a:cubicBezTo>
                    <a:pt x="423" y="481"/>
                    <a:pt x="572" y="207"/>
                    <a:pt x="808" y="21"/>
                  </a:cubicBezTo>
                  <a:cubicBezTo>
                    <a:pt x="743" y="7"/>
                    <a:pt x="681" y="0"/>
                    <a:pt x="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2"/>
            <p:cNvSpPr/>
            <p:nvPr/>
          </p:nvSpPr>
          <p:spPr>
            <a:xfrm>
              <a:off x="3954728" y="3884705"/>
              <a:ext cx="47760" cy="55242"/>
            </a:xfrm>
            <a:custGeom>
              <a:avLst/>
              <a:gdLst/>
              <a:ahLst/>
              <a:cxnLst/>
              <a:rect l="l" t="t" r="r" b="b"/>
              <a:pathLst>
                <a:path w="710" h="860" extrusionOk="0">
                  <a:moveTo>
                    <a:pt x="554" y="0"/>
                  </a:moveTo>
                  <a:cubicBezTo>
                    <a:pt x="498" y="0"/>
                    <a:pt x="438" y="13"/>
                    <a:pt x="399" y="41"/>
                  </a:cubicBezTo>
                  <a:cubicBezTo>
                    <a:pt x="51" y="252"/>
                    <a:pt x="14" y="737"/>
                    <a:pt x="14" y="737"/>
                  </a:cubicBezTo>
                  <a:cubicBezTo>
                    <a:pt x="1" y="816"/>
                    <a:pt x="89" y="860"/>
                    <a:pt x="174" y="860"/>
                  </a:cubicBezTo>
                  <a:cubicBezTo>
                    <a:pt x="250" y="860"/>
                    <a:pt x="325" y="825"/>
                    <a:pt x="325" y="749"/>
                  </a:cubicBezTo>
                  <a:cubicBezTo>
                    <a:pt x="362" y="488"/>
                    <a:pt x="511" y="240"/>
                    <a:pt x="710" y="54"/>
                  </a:cubicBezTo>
                  <a:cubicBezTo>
                    <a:pt x="689" y="20"/>
                    <a:pt x="624"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2"/>
            <p:cNvSpPr/>
            <p:nvPr/>
          </p:nvSpPr>
          <p:spPr>
            <a:xfrm>
              <a:off x="4324896" y="3608115"/>
              <a:ext cx="268263" cy="258032"/>
            </a:xfrm>
            <a:custGeom>
              <a:avLst/>
              <a:gdLst/>
              <a:ahLst/>
              <a:cxnLst/>
              <a:rect l="l" t="t" r="r" b="b"/>
              <a:pathLst>
                <a:path w="3988" h="4017" extrusionOk="0">
                  <a:moveTo>
                    <a:pt x="63" y="0"/>
                  </a:moveTo>
                  <a:lnTo>
                    <a:pt x="63" y="0"/>
                  </a:lnTo>
                  <a:cubicBezTo>
                    <a:pt x="1" y="572"/>
                    <a:pt x="1" y="746"/>
                    <a:pt x="137" y="1118"/>
                  </a:cubicBezTo>
                  <a:cubicBezTo>
                    <a:pt x="348" y="1652"/>
                    <a:pt x="721" y="1901"/>
                    <a:pt x="944" y="2124"/>
                  </a:cubicBezTo>
                  <a:cubicBezTo>
                    <a:pt x="1230" y="2373"/>
                    <a:pt x="1466" y="2646"/>
                    <a:pt x="1665" y="2956"/>
                  </a:cubicBezTo>
                  <a:cubicBezTo>
                    <a:pt x="1863" y="3304"/>
                    <a:pt x="2112" y="3615"/>
                    <a:pt x="2410" y="3863"/>
                  </a:cubicBezTo>
                  <a:cubicBezTo>
                    <a:pt x="2542" y="3967"/>
                    <a:pt x="2801" y="4017"/>
                    <a:pt x="3056" y="4017"/>
                  </a:cubicBezTo>
                  <a:cubicBezTo>
                    <a:pt x="3258" y="4017"/>
                    <a:pt x="3458" y="3985"/>
                    <a:pt x="3590" y="3925"/>
                  </a:cubicBezTo>
                  <a:cubicBezTo>
                    <a:pt x="3888" y="3776"/>
                    <a:pt x="3987" y="3677"/>
                    <a:pt x="3975" y="3155"/>
                  </a:cubicBezTo>
                  <a:cubicBezTo>
                    <a:pt x="3962" y="2646"/>
                    <a:pt x="2435" y="2522"/>
                    <a:pt x="2435" y="2522"/>
                  </a:cubicBezTo>
                  <a:lnTo>
                    <a:pt x="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2"/>
            <p:cNvSpPr/>
            <p:nvPr/>
          </p:nvSpPr>
          <p:spPr>
            <a:xfrm>
              <a:off x="4324089" y="3573750"/>
              <a:ext cx="280775" cy="272678"/>
            </a:xfrm>
            <a:custGeom>
              <a:avLst/>
              <a:gdLst/>
              <a:ahLst/>
              <a:cxnLst/>
              <a:rect l="l" t="t" r="r" b="b"/>
              <a:pathLst>
                <a:path w="4174" h="4245" extrusionOk="0">
                  <a:moveTo>
                    <a:pt x="746" y="1"/>
                  </a:moveTo>
                  <a:cubicBezTo>
                    <a:pt x="658" y="1"/>
                    <a:pt x="574" y="16"/>
                    <a:pt x="497" y="51"/>
                  </a:cubicBezTo>
                  <a:cubicBezTo>
                    <a:pt x="87" y="225"/>
                    <a:pt x="0" y="473"/>
                    <a:pt x="137" y="1057"/>
                  </a:cubicBezTo>
                  <a:cubicBezTo>
                    <a:pt x="335" y="1976"/>
                    <a:pt x="795" y="2113"/>
                    <a:pt x="1230" y="2560"/>
                  </a:cubicBezTo>
                  <a:cubicBezTo>
                    <a:pt x="1739" y="3081"/>
                    <a:pt x="1975" y="3454"/>
                    <a:pt x="2323" y="3889"/>
                  </a:cubicBezTo>
                  <a:cubicBezTo>
                    <a:pt x="2523" y="4115"/>
                    <a:pt x="2888" y="4245"/>
                    <a:pt x="3226" y="4245"/>
                  </a:cubicBezTo>
                  <a:cubicBezTo>
                    <a:pt x="3389" y="4245"/>
                    <a:pt x="3547" y="4214"/>
                    <a:pt x="3676" y="4150"/>
                  </a:cubicBezTo>
                  <a:cubicBezTo>
                    <a:pt x="4173" y="3901"/>
                    <a:pt x="3999" y="3367"/>
                    <a:pt x="3987" y="2995"/>
                  </a:cubicBezTo>
                  <a:cubicBezTo>
                    <a:pt x="3962" y="2523"/>
                    <a:pt x="3912" y="2274"/>
                    <a:pt x="3788" y="2225"/>
                  </a:cubicBezTo>
                  <a:cubicBezTo>
                    <a:pt x="3651" y="2175"/>
                    <a:pt x="2683" y="759"/>
                    <a:pt x="2347" y="660"/>
                  </a:cubicBezTo>
                  <a:cubicBezTo>
                    <a:pt x="1974" y="564"/>
                    <a:pt x="1280" y="1"/>
                    <a:pt x="7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2"/>
            <p:cNvSpPr/>
            <p:nvPr/>
          </p:nvSpPr>
          <p:spPr>
            <a:xfrm>
              <a:off x="4324089" y="3573750"/>
              <a:ext cx="280775" cy="272678"/>
            </a:xfrm>
            <a:custGeom>
              <a:avLst/>
              <a:gdLst/>
              <a:ahLst/>
              <a:cxnLst/>
              <a:rect l="l" t="t" r="r" b="b"/>
              <a:pathLst>
                <a:path w="4174" h="4245" extrusionOk="0">
                  <a:moveTo>
                    <a:pt x="746" y="1"/>
                  </a:moveTo>
                  <a:cubicBezTo>
                    <a:pt x="658" y="1"/>
                    <a:pt x="574" y="16"/>
                    <a:pt x="497" y="51"/>
                  </a:cubicBezTo>
                  <a:cubicBezTo>
                    <a:pt x="87" y="225"/>
                    <a:pt x="0" y="473"/>
                    <a:pt x="137" y="1057"/>
                  </a:cubicBezTo>
                  <a:cubicBezTo>
                    <a:pt x="335" y="1976"/>
                    <a:pt x="795" y="2113"/>
                    <a:pt x="1230" y="2560"/>
                  </a:cubicBezTo>
                  <a:cubicBezTo>
                    <a:pt x="1739" y="3081"/>
                    <a:pt x="1975" y="3454"/>
                    <a:pt x="2323" y="3889"/>
                  </a:cubicBezTo>
                  <a:cubicBezTo>
                    <a:pt x="2523" y="4115"/>
                    <a:pt x="2888" y="4245"/>
                    <a:pt x="3226" y="4245"/>
                  </a:cubicBezTo>
                  <a:cubicBezTo>
                    <a:pt x="3389" y="4245"/>
                    <a:pt x="3547" y="4214"/>
                    <a:pt x="3676" y="4150"/>
                  </a:cubicBezTo>
                  <a:cubicBezTo>
                    <a:pt x="4173" y="3901"/>
                    <a:pt x="3999" y="3367"/>
                    <a:pt x="3987" y="2995"/>
                  </a:cubicBezTo>
                  <a:cubicBezTo>
                    <a:pt x="3962" y="2523"/>
                    <a:pt x="3912" y="2274"/>
                    <a:pt x="3788" y="2225"/>
                  </a:cubicBezTo>
                  <a:cubicBezTo>
                    <a:pt x="3651" y="2175"/>
                    <a:pt x="2683" y="759"/>
                    <a:pt x="2347" y="660"/>
                  </a:cubicBezTo>
                  <a:cubicBezTo>
                    <a:pt x="1974" y="564"/>
                    <a:pt x="1280" y="1"/>
                    <a:pt x="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2"/>
            <p:cNvSpPr/>
            <p:nvPr/>
          </p:nvSpPr>
          <p:spPr>
            <a:xfrm>
              <a:off x="4392297" y="3614474"/>
              <a:ext cx="101439" cy="64749"/>
            </a:xfrm>
            <a:custGeom>
              <a:avLst/>
              <a:gdLst/>
              <a:ahLst/>
              <a:cxnLst/>
              <a:rect l="l" t="t" r="r" b="b"/>
              <a:pathLst>
                <a:path w="1508" h="1008" extrusionOk="0">
                  <a:moveTo>
                    <a:pt x="1222" y="1"/>
                  </a:moveTo>
                  <a:cubicBezTo>
                    <a:pt x="725" y="38"/>
                    <a:pt x="265" y="349"/>
                    <a:pt x="54" y="796"/>
                  </a:cubicBezTo>
                  <a:cubicBezTo>
                    <a:pt x="1" y="911"/>
                    <a:pt x="107" y="1008"/>
                    <a:pt x="221" y="1008"/>
                  </a:cubicBezTo>
                  <a:cubicBezTo>
                    <a:pt x="267" y="1008"/>
                    <a:pt x="313" y="992"/>
                    <a:pt x="352" y="957"/>
                  </a:cubicBezTo>
                  <a:cubicBezTo>
                    <a:pt x="638" y="349"/>
                    <a:pt x="1259" y="187"/>
                    <a:pt x="1507" y="162"/>
                  </a:cubicBezTo>
                  <a:cubicBezTo>
                    <a:pt x="1458" y="113"/>
                    <a:pt x="1396" y="63"/>
                    <a:pt x="1296" y="38"/>
                  </a:cubicBezTo>
                  <a:cubicBezTo>
                    <a:pt x="1284" y="38"/>
                    <a:pt x="1246" y="26"/>
                    <a:pt x="1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2"/>
            <p:cNvSpPr/>
            <p:nvPr/>
          </p:nvSpPr>
          <p:spPr>
            <a:xfrm>
              <a:off x="4428823" y="3633616"/>
              <a:ext cx="87448" cy="63978"/>
            </a:xfrm>
            <a:custGeom>
              <a:avLst/>
              <a:gdLst/>
              <a:ahLst/>
              <a:cxnLst/>
              <a:rect l="l" t="t" r="r" b="b"/>
              <a:pathLst>
                <a:path w="1300" h="996" extrusionOk="0">
                  <a:moveTo>
                    <a:pt x="1126" y="1"/>
                  </a:moveTo>
                  <a:cubicBezTo>
                    <a:pt x="666" y="63"/>
                    <a:pt x="244" y="361"/>
                    <a:pt x="45" y="796"/>
                  </a:cubicBezTo>
                  <a:cubicBezTo>
                    <a:pt x="1" y="902"/>
                    <a:pt x="96" y="996"/>
                    <a:pt x="203" y="996"/>
                  </a:cubicBezTo>
                  <a:cubicBezTo>
                    <a:pt x="246" y="996"/>
                    <a:pt x="292" y="980"/>
                    <a:pt x="331" y="945"/>
                  </a:cubicBezTo>
                  <a:cubicBezTo>
                    <a:pt x="517" y="560"/>
                    <a:pt x="877" y="287"/>
                    <a:pt x="1300" y="187"/>
                  </a:cubicBezTo>
                  <a:cubicBezTo>
                    <a:pt x="1238" y="125"/>
                    <a:pt x="1175" y="63"/>
                    <a:pt x="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2"/>
            <p:cNvSpPr/>
            <p:nvPr/>
          </p:nvSpPr>
          <p:spPr>
            <a:xfrm>
              <a:off x="4462725" y="3653592"/>
              <a:ext cx="119534" cy="92627"/>
            </a:xfrm>
            <a:custGeom>
              <a:avLst/>
              <a:gdLst/>
              <a:ahLst/>
              <a:cxnLst/>
              <a:rect l="l" t="t" r="r" b="b"/>
              <a:pathLst>
                <a:path w="1777" h="1442" extrusionOk="0">
                  <a:moveTo>
                    <a:pt x="1777" y="0"/>
                  </a:moveTo>
                  <a:lnTo>
                    <a:pt x="1" y="112"/>
                  </a:lnTo>
                  <a:cubicBezTo>
                    <a:pt x="1" y="112"/>
                    <a:pt x="63" y="1068"/>
                    <a:pt x="100" y="1131"/>
                  </a:cubicBezTo>
                  <a:cubicBezTo>
                    <a:pt x="130" y="1353"/>
                    <a:pt x="497" y="1441"/>
                    <a:pt x="873" y="1441"/>
                  </a:cubicBezTo>
                  <a:cubicBezTo>
                    <a:pt x="1276" y="1441"/>
                    <a:pt x="1689" y="1340"/>
                    <a:pt x="1715" y="1193"/>
                  </a:cubicBezTo>
                  <a:lnTo>
                    <a:pt x="17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2"/>
            <p:cNvSpPr/>
            <p:nvPr/>
          </p:nvSpPr>
          <p:spPr>
            <a:xfrm>
              <a:off x="4402589" y="3118269"/>
              <a:ext cx="242365" cy="607984"/>
            </a:xfrm>
            <a:custGeom>
              <a:avLst/>
              <a:gdLst/>
              <a:ahLst/>
              <a:cxnLst/>
              <a:rect l="l" t="t" r="r" b="b"/>
              <a:pathLst>
                <a:path w="3603" h="9465" extrusionOk="0">
                  <a:moveTo>
                    <a:pt x="3441" y="1"/>
                  </a:moveTo>
                  <a:lnTo>
                    <a:pt x="1" y="361"/>
                  </a:lnTo>
                  <a:cubicBezTo>
                    <a:pt x="1" y="361"/>
                    <a:pt x="224" y="2224"/>
                    <a:pt x="410" y="4273"/>
                  </a:cubicBezTo>
                  <a:cubicBezTo>
                    <a:pt x="597" y="6322"/>
                    <a:pt x="1007" y="9465"/>
                    <a:pt x="1007" y="9465"/>
                  </a:cubicBezTo>
                  <a:lnTo>
                    <a:pt x="2634" y="8906"/>
                  </a:lnTo>
                  <a:cubicBezTo>
                    <a:pt x="2758" y="7068"/>
                    <a:pt x="3602" y="2758"/>
                    <a:pt x="3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2"/>
            <p:cNvSpPr/>
            <p:nvPr/>
          </p:nvSpPr>
          <p:spPr>
            <a:xfrm>
              <a:off x="4126930" y="3795613"/>
              <a:ext cx="136217" cy="82670"/>
            </a:xfrm>
            <a:custGeom>
              <a:avLst/>
              <a:gdLst/>
              <a:ahLst/>
              <a:cxnLst/>
              <a:rect l="l" t="t" r="r" b="b"/>
              <a:pathLst>
                <a:path w="2025" h="1287" extrusionOk="0">
                  <a:moveTo>
                    <a:pt x="37" y="0"/>
                  </a:moveTo>
                  <a:lnTo>
                    <a:pt x="25" y="646"/>
                  </a:lnTo>
                  <a:cubicBezTo>
                    <a:pt x="0" y="1081"/>
                    <a:pt x="373" y="1254"/>
                    <a:pt x="907" y="1279"/>
                  </a:cubicBezTo>
                  <a:cubicBezTo>
                    <a:pt x="965" y="1284"/>
                    <a:pt x="1021" y="1286"/>
                    <a:pt x="1075" y="1286"/>
                  </a:cubicBezTo>
                  <a:cubicBezTo>
                    <a:pt x="1732" y="1286"/>
                    <a:pt x="1988" y="950"/>
                    <a:pt x="2000" y="720"/>
                  </a:cubicBezTo>
                  <a:cubicBezTo>
                    <a:pt x="2012" y="472"/>
                    <a:pt x="2024" y="25"/>
                    <a:pt x="2024" y="25"/>
                  </a:cubicBezTo>
                  <a:lnTo>
                    <a:pt x="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2"/>
            <p:cNvSpPr/>
            <p:nvPr/>
          </p:nvSpPr>
          <p:spPr>
            <a:xfrm>
              <a:off x="4062556" y="3152570"/>
              <a:ext cx="252388" cy="684552"/>
            </a:xfrm>
            <a:custGeom>
              <a:avLst/>
              <a:gdLst/>
              <a:ahLst/>
              <a:cxnLst/>
              <a:rect l="l" t="t" r="r" b="b"/>
              <a:pathLst>
                <a:path w="3752" h="10657" extrusionOk="0">
                  <a:moveTo>
                    <a:pt x="3329" y="1"/>
                  </a:moveTo>
                  <a:lnTo>
                    <a:pt x="1" y="311"/>
                  </a:lnTo>
                  <a:lnTo>
                    <a:pt x="994" y="10471"/>
                  </a:lnTo>
                  <a:lnTo>
                    <a:pt x="2957" y="10657"/>
                  </a:lnTo>
                  <a:cubicBezTo>
                    <a:pt x="3230" y="8247"/>
                    <a:pt x="3640" y="4522"/>
                    <a:pt x="3702" y="3205"/>
                  </a:cubicBezTo>
                  <a:cubicBezTo>
                    <a:pt x="3751" y="2150"/>
                    <a:pt x="3590" y="759"/>
                    <a:pt x="33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2"/>
            <p:cNvSpPr/>
            <p:nvPr/>
          </p:nvSpPr>
          <p:spPr>
            <a:xfrm>
              <a:off x="4048363" y="2151038"/>
              <a:ext cx="602448" cy="1226310"/>
            </a:xfrm>
            <a:custGeom>
              <a:avLst/>
              <a:gdLst/>
              <a:ahLst/>
              <a:cxnLst/>
              <a:rect l="l" t="t" r="r" b="b"/>
              <a:pathLst>
                <a:path w="8956" h="19091" extrusionOk="0">
                  <a:moveTo>
                    <a:pt x="5708" y="0"/>
                  </a:moveTo>
                  <a:cubicBezTo>
                    <a:pt x="3507" y="0"/>
                    <a:pt x="354" y="361"/>
                    <a:pt x="249" y="2416"/>
                  </a:cubicBezTo>
                  <a:cubicBezTo>
                    <a:pt x="25" y="6378"/>
                    <a:pt x="1" y="14438"/>
                    <a:pt x="137" y="15829"/>
                  </a:cubicBezTo>
                  <a:cubicBezTo>
                    <a:pt x="249" y="16922"/>
                    <a:pt x="311" y="17729"/>
                    <a:pt x="510" y="18847"/>
                  </a:cubicBezTo>
                  <a:cubicBezTo>
                    <a:pt x="481" y="18861"/>
                    <a:pt x="1133" y="19090"/>
                    <a:pt x="2004" y="19090"/>
                  </a:cubicBezTo>
                  <a:cubicBezTo>
                    <a:pt x="2615" y="19090"/>
                    <a:pt x="3334" y="18978"/>
                    <a:pt x="4000" y="18598"/>
                  </a:cubicBezTo>
                  <a:cubicBezTo>
                    <a:pt x="4062" y="17555"/>
                    <a:pt x="3938" y="16512"/>
                    <a:pt x="3627" y="15518"/>
                  </a:cubicBezTo>
                  <a:cubicBezTo>
                    <a:pt x="3627" y="15518"/>
                    <a:pt x="4397" y="9147"/>
                    <a:pt x="4521" y="8104"/>
                  </a:cubicBezTo>
                  <a:cubicBezTo>
                    <a:pt x="4521" y="8104"/>
                    <a:pt x="4670" y="9930"/>
                    <a:pt x="4807" y="11333"/>
                  </a:cubicBezTo>
                  <a:cubicBezTo>
                    <a:pt x="4944" y="12724"/>
                    <a:pt x="5043" y="13929"/>
                    <a:pt x="5403" y="16798"/>
                  </a:cubicBezTo>
                  <a:cubicBezTo>
                    <a:pt x="5967" y="17015"/>
                    <a:pt x="6489" y="17092"/>
                    <a:pt x="6944" y="17092"/>
                  </a:cubicBezTo>
                  <a:cubicBezTo>
                    <a:pt x="8051" y="17092"/>
                    <a:pt x="8769" y="16636"/>
                    <a:pt x="8769" y="16636"/>
                  </a:cubicBezTo>
                  <a:cubicBezTo>
                    <a:pt x="8794" y="16288"/>
                    <a:pt x="8819" y="15990"/>
                    <a:pt x="8819" y="15767"/>
                  </a:cubicBezTo>
                  <a:cubicBezTo>
                    <a:pt x="8819" y="13817"/>
                    <a:pt x="8434" y="12848"/>
                    <a:pt x="8434" y="12848"/>
                  </a:cubicBezTo>
                  <a:cubicBezTo>
                    <a:pt x="8434" y="12848"/>
                    <a:pt x="8583" y="10464"/>
                    <a:pt x="8744" y="7309"/>
                  </a:cubicBezTo>
                  <a:cubicBezTo>
                    <a:pt x="8955" y="2739"/>
                    <a:pt x="8744" y="2143"/>
                    <a:pt x="7813" y="106"/>
                  </a:cubicBezTo>
                  <a:cubicBezTo>
                    <a:pt x="7813" y="106"/>
                    <a:pt x="6900" y="0"/>
                    <a:pt x="5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2"/>
            <p:cNvSpPr/>
            <p:nvPr/>
          </p:nvSpPr>
          <p:spPr>
            <a:xfrm>
              <a:off x="4048363" y="2151038"/>
              <a:ext cx="602448" cy="1226310"/>
            </a:xfrm>
            <a:custGeom>
              <a:avLst/>
              <a:gdLst/>
              <a:ahLst/>
              <a:cxnLst/>
              <a:rect l="l" t="t" r="r" b="b"/>
              <a:pathLst>
                <a:path w="8956" h="19091" extrusionOk="0">
                  <a:moveTo>
                    <a:pt x="5708" y="0"/>
                  </a:moveTo>
                  <a:cubicBezTo>
                    <a:pt x="3507" y="0"/>
                    <a:pt x="354" y="361"/>
                    <a:pt x="249" y="2416"/>
                  </a:cubicBezTo>
                  <a:cubicBezTo>
                    <a:pt x="25" y="6378"/>
                    <a:pt x="1" y="14438"/>
                    <a:pt x="137" y="15829"/>
                  </a:cubicBezTo>
                  <a:cubicBezTo>
                    <a:pt x="249" y="16922"/>
                    <a:pt x="311" y="17729"/>
                    <a:pt x="510" y="18847"/>
                  </a:cubicBezTo>
                  <a:cubicBezTo>
                    <a:pt x="481" y="18861"/>
                    <a:pt x="1133" y="19090"/>
                    <a:pt x="2004" y="19090"/>
                  </a:cubicBezTo>
                  <a:cubicBezTo>
                    <a:pt x="2615" y="19090"/>
                    <a:pt x="3334" y="18978"/>
                    <a:pt x="4000" y="18598"/>
                  </a:cubicBezTo>
                  <a:cubicBezTo>
                    <a:pt x="4062" y="17555"/>
                    <a:pt x="3938" y="16512"/>
                    <a:pt x="3627" y="15518"/>
                  </a:cubicBezTo>
                  <a:cubicBezTo>
                    <a:pt x="3627" y="15518"/>
                    <a:pt x="4397" y="9147"/>
                    <a:pt x="4521" y="8104"/>
                  </a:cubicBezTo>
                  <a:cubicBezTo>
                    <a:pt x="4521" y="8104"/>
                    <a:pt x="4670" y="9930"/>
                    <a:pt x="4807" y="11333"/>
                  </a:cubicBezTo>
                  <a:cubicBezTo>
                    <a:pt x="4944" y="12724"/>
                    <a:pt x="5043" y="13929"/>
                    <a:pt x="5403" y="16798"/>
                  </a:cubicBezTo>
                  <a:cubicBezTo>
                    <a:pt x="5967" y="17015"/>
                    <a:pt x="6489" y="17092"/>
                    <a:pt x="6944" y="17092"/>
                  </a:cubicBezTo>
                  <a:cubicBezTo>
                    <a:pt x="8051" y="17092"/>
                    <a:pt x="8769" y="16636"/>
                    <a:pt x="8769" y="16636"/>
                  </a:cubicBezTo>
                  <a:cubicBezTo>
                    <a:pt x="8794" y="16288"/>
                    <a:pt x="8819" y="15990"/>
                    <a:pt x="8819" y="15767"/>
                  </a:cubicBezTo>
                  <a:cubicBezTo>
                    <a:pt x="8819" y="13817"/>
                    <a:pt x="8434" y="12848"/>
                    <a:pt x="8434" y="12848"/>
                  </a:cubicBezTo>
                  <a:cubicBezTo>
                    <a:pt x="8434" y="12848"/>
                    <a:pt x="8583" y="10464"/>
                    <a:pt x="8744" y="7309"/>
                  </a:cubicBezTo>
                  <a:cubicBezTo>
                    <a:pt x="8955" y="2739"/>
                    <a:pt x="8744" y="2143"/>
                    <a:pt x="7813" y="106"/>
                  </a:cubicBezTo>
                  <a:cubicBezTo>
                    <a:pt x="7813" y="106"/>
                    <a:pt x="6900" y="0"/>
                    <a:pt x="5708" y="0"/>
                  </a:cubicBezTo>
                  <a:close/>
                </a:path>
              </a:pathLst>
            </a:custGeom>
            <a:solidFill>
              <a:srgbClr val="625B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2"/>
            <p:cNvSpPr/>
            <p:nvPr/>
          </p:nvSpPr>
          <p:spPr>
            <a:xfrm>
              <a:off x="4040022" y="2147891"/>
              <a:ext cx="614085" cy="1234597"/>
            </a:xfrm>
            <a:custGeom>
              <a:avLst/>
              <a:gdLst/>
              <a:ahLst/>
              <a:cxnLst/>
              <a:rect l="l" t="t" r="r" b="b"/>
              <a:pathLst>
                <a:path w="9129" h="19220" extrusionOk="0">
                  <a:moveTo>
                    <a:pt x="5861" y="152"/>
                  </a:moveTo>
                  <a:cubicBezTo>
                    <a:pt x="6881" y="152"/>
                    <a:pt x="7693" y="227"/>
                    <a:pt x="7887" y="242"/>
                  </a:cubicBezTo>
                  <a:cubicBezTo>
                    <a:pt x="8806" y="2229"/>
                    <a:pt x="9005" y="2900"/>
                    <a:pt x="8781" y="7371"/>
                  </a:cubicBezTo>
                  <a:cubicBezTo>
                    <a:pt x="8632" y="10488"/>
                    <a:pt x="8471" y="12885"/>
                    <a:pt x="8471" y="12910"/>
                  </a:cubicBezTo>
                  <a:lnTo>
                    <a:pt x="8471" y="12935"/>
                  </a:lnTo>
                  <a:lnTo>
                    <a:pt x="8471" y="12947"/>
                  </a:lnTo>
                  <a:cubicBezTo>
                    <a:pt x="8471" y="12959"/>
                    <a:pt x="8843" y="13903"/>
                    <a:pt x="8843" y="15828"/>
                  </a:cubicBezTo>
                  <a:cubicBezTo>
                    <a:pt x="8843" y="16015"/>
                    <a:pt x="8843" y="16300"/>
                    <a:pt x="8818" y="16660"/>
                  </a:cubicBezTo>
                  <a:cubicBezTo>
                    <a:pt x="8268" y="16936"/>
                    <a:pt x="7661" y="17077"/>
                    <a:pt x="7051" y="17077"/>
                  </a:cubicBezTo>
                  <a:cubicBezTo>
                    <a:pt x="6560" y="17077"/>
                    <a:pt x="6067" y="16985"/>
                    <a:pt x="5602" y="16797"/>
                  </a:cubicBezTo>
                  <a:cubicBezTo>
                    <a:pt x="5279" y="14189"/>
                    <a:pt x="5167" y="12997"/>
                    <a:pt x="5043" y="11717"/>
                  </a:cubicBezTo>
                  <a:lnTo>
                    <a:pt x="5018" y="11382"/>
                  </a:lnTo>
                  <a:cubicBezTo>
                    <a:pt x="4869" y="9991"/>
                    <a:pt x="4720" y="8165"/>
                    <a:pt x="4720" y="8153"/>
                  </a:cubicBezTo>
                  <a:lnTo>
                    <a:pt x="4658" y="7383"/>
                  </a:lnTo>
                  <a:lnTo>
                    <a:pt x="4558" y="8153"/>
                  </a:lnTo>
                  <a:cubicBezTo>
                    <a:pt x="4434" y="9171"/>
                    <a:pt x="3677" y="15505"/>
                    <a:pt x="3677" y="15567"/>
                  </a:cubicBezTo>
                  <a:lnTo>
                    <a:pt x="3677" y="15592"/>
                  </a:lnTo>
                  <a:lnTo>
                    <a:pt x="3677" y="15605"/>
                  </a:lnTo>
                  <a:cubicBezTo>
                    <a:pt x="3975" y="16586"/>
                    <a:pt x="4111" y="17592"/>
                    <a:pt x="4049" y="18598"/>
                  </a:cubicBezTo>
                  <a:cubicBezTo>
                    <a:pt x="3410" y="18957"/>
                    <a:pt x="2718" y="19062"/>
                    <a:pt x="2124" y="19062"/>
                  </a:cubicBezTo>
                  <a:cubicBezTo>
                    <a:pt x="1403" y="19062"/>
                    <a:pt x="828" y="18906"/>
                    <a:pt x="671" y="18859"/>
                  </a:cubicBezTo>
                  <a:cubicBezTo>
                    <a:pt x="497" y="17890"/>
                    <a:pt x="423" y="17145"/>
                    <a:pt x="373" y="16188"/>
                  </a:cubicBezTo>
                  <a:lnTo>
                    <a:pt x="336" y="15890"/>
                  </a:lnTo>
                  <a:cubicBezTo>
                    <a:pt x="199" y="14462"/>
                    <a:pt x="249" y="6365"/>
                    <a:pt x="448" y="2502"/>
                  </a:cubicBezTo>
                  <a:cubicBezTo>
                    <a:pt x="485" y="2005"/>
                    <a:pt x="708" y="1533"/>
                    <a:pt x="1106" y="1223"/>
                  </a:cubicBezTo>
                  <a:cubicBezTo>
                    <a:pt x="2152" y="336"/>
                    <a:pt x="4262" y="152"/>
                    <a:pt x="5861" y="152"/>
                  </a:cubicBezTo>
                  <a:close/>
                  <a:moveTo>
                    <a:pt x="5770" y="0"/>
                  </a:moveTo>
                  <a:cubicBezTo>
                    <a:pt x="4158" y="0"/>
                    <a:pt x="2044" y="196"/>
                    <a:pt x="957" y="1124"/>
                  </a:cubicBezTo>
                  <a:cubicBezTo>
                    <a:pt x="522" y="1459"/>
                    <a:pt x="274" y="1956"/>
                    <a:pt x="249" y="2502"/>
                  </a:cubicBezTo>
                  <a:cubicBezTo>
                    <a:pt x="50" y="6365"/>
                    <a:pt x="0" y="14499"/>
                    <a:pt x="137" y="15928"/>
                  </a:cubicBezTo>
                  <a:lnTo>
                    <a:pt x="174" y="16226"/>
                  </a:lnTo>
                  <a:cubicBezTo>
                    <a:pt x="261" y="17182"/>
                    <a:pt x="336" y="17927"/>
                    <a:pt x="510" y="18946"/>
                  </a:cubicBezTo>
                  <a:lnTo>
                    <a:pt x="510" y="18983"/>
                  </a:lnTo>
                  <a:lnTo>
                    <a:pt x="559" y="19008"/>
                  </a:lnTo>
                  <a:cubicBezTo>
                    <a:pt x="1056" y="19144"/>
                    <a:pt x="1578" y="19219"/>
                    <a:pt x="2112" y="19219"/>
                  </a:cubicBezTo>
                  <a:cubicBezTo>
                    <a:pt x="2134" y="19219"/>
                    <a:pt x="2156" y="19219"/>
                    <a:pt x="2178" y="19219"/>
                  </a:cubicBezTo>
                  <a:cubicBezTo>
                    <a:pt x="2865" y="19219"/>
                    <a:pt x="3559" y="19033"/>
                    <a:pt x="4161" y="18672"/>
                  </a:cubicBezTo>
                  <a:lnTo>
                    <a:pt x="4186" y="18660"/>
                  </a:lnTo>
                  <a:lnTo>
                    <a:pt x="4186" y="18610"/>
                  </a:lnTo>
                  <a:cubicBezTo>
                    <a:pt x="4248" y="17579"/>
                    <a:pt x="4124" y="16536"/>
                    <a:pt x="3813" y="15543"/>
                  </a:cubicBezTo>
                  <a:cubicBezTo>
                    <a:pt x="3851" y="15232"/>
                    <a:pt x="4372" y="10823"/>
                    <a:pt x="4608" y="8898"/>
                  </a:cubicBezTo>
                  <a:cubicBezTo>
                    <a:pt x="4670" y="9569"/>
                    <a:pt x="4770" y="10562"/>
                    <a:pt x="4844" y="11382"/>
                  </a:cubicBezTo>
                  <a:lnTo>
                    <a:pt x="4869" y="11717"/>
                  </a:lnTo>
                  <a:cubicBezTo>
                    <a:pt x="4993" y="12997"/>
                    <a:pt x="5105" y="14201"/>
                    <a:pt x="5428" y="16847"/>
                  </a:cubicBezTo>
                  <a:lnTo>
                    <a:pt x="5428" y="16896"/>
                  </a:lnTo>
                  <a:lnTo>
                    <a:pt x="5477" y="16909"/>
                  </a:lnTo>
                  <a:cubicBezTo>
                    <a:pt x="6058" y="17129"/>
                    <a:pt x="6594" y="17207"/>
                    <a:pt x="7061" y="17207"/>
                  </a:cubicBezTo>
                  <a:cubicBezTo>
                    <a:pt x="8173" y="17207"/>
                    <a:pt x="8897" y="16765"/>
                    <a:pt x="8905" y="16747"/>
                  </a:cubicBezTo>
                  <a:lnTo>
                    <a:pt x="8943" y="16735"/>
                  </a:lnTo>
                  <a:lnTo>
                    <a:pt x="8943" y="16685"/>
                  </a:lnTo>
                  <a:cubicBezTo>
                    <a:pt x="8967" y="16313"/>
                    <a:pt x="8992" y="16027"/>
                    <a:pt x="8992" y="15816"/>
                  </a:cubicBezTo>
                  <a:cubicBezTo>
                    <a:pt x="8992" y="13990"/>
                    <a:pt x="8644" y="13046"/>
                    <a:pt x="8595" y="12897"/>
                  </a:cubicBezTo>
                  <a:cubicBezTo>
                    <a:pt x="8595" y="12686"/>
                    <a:pt x="8744" y="10351"/>
                    <a:pt x="8893" y="7371"/>
                  </a:cubicBezTo>
                  <a:cubicBezTo>
                    <a:pt x="9129" y="2838"/>
                    <a:pt x="8905" y="2192"/>
                    <a:pt x="7961" y="142"/>
                  </a:cubicBezTo>
                  <a:lnTo>
                    <a:pt x="7949" y="105"/>
                  </a:lnTo>
                  <a:lnTo>
                    <a:pt x="7899" y="105"/>
                  </a:lnTo>
                  <a:cubicBezTo>
                    <a:pt x="7817" y="100"/>
                    <a:pt x="6921" y="0"/>
                    <a:pt x="5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2"/>
            <p:cNvSpPr/>
            <p:nvPr/>
          </p:nvSpPr>
          <p:spPr>
            <a:xfrm>
              <a:off x="4392566" y="3178906"/>
              <a:ext cx="258240" cy="148961"/>
            </a:xfrm>
            <a:custGeom>
              <a:avLst/>
              <a:gdLst/>
              <a:ahLst/>
              <a:cxnLst/>
              <a:rect l="l" t="t" r="r" b="b"/>
              <a:pathLst>
                <a:path w="3839" h="2319" extrusionOk="0">
                  <a:moveTo>
                    <a:pt x="3689" y="1"/>
                  </a:moveTo>
                  <a:lnTo>
                    <a:pt x="3664" y="262"/>
                  </a:lnTo>
                  <a:cubicBezTo>
                    <a:pt x="3664" y="262"/>
                    <a:pt x="3292" y="709"/>
                    <a:pt x="1926" y="734"/>
                  </a:cubicBezTo>
                  <a:cubicBezTo>
                    <a:pt x="1902" y="734"/>
                    <a:pt x="1880" y="734"/>
                    <a:pt x="1857" y="734"/>
                  </a:cubicBezTo>
                  <a:cubicBezTo>
                    <a:pt x="549" y="734"/>
                    <a:pt x="236" y="386"/>
                    <a:pt x="236" y="386"/>
                  </a:cubicBezTo>
                  <a:lnTo>
                    <a:pt x="187" y="125"/>
                  </a:lnTo>
                  <a:cubicBezTo>
                    <a:pt x="38" y="125"/>
                    <a:pt x="1" y="262"/>
                    <a:pt x="63" y="746"/>
                  </a:cubicBezTo>
                  <a:cubicBezTo>
                    <a:pt x="112" y="1131"/>
                    <a:pt x="212" y="1851"/>
                    <a:pt x="274" y="1975"/>
                  </a:cubicBezTo>
                  <a:cubicBezTo>
                    <a:pt x="363" y="2132"/>
                    <a:pt x="1014" y="2318"/>
                    <a:pt x="1759" y="2318"/>
                  </a:cubicBezTo>
                  <a:cubicBezTo>
                    <a:pt x="1842" y="2318"/>
                    <a:pt x="1927" y="2316"/>
                    <a:pt x="2012" y="2311"/>
                  </a:cubicBezTo>
                  <a:cubicBezTo>
                    <a:pt x="3130" y="2249"/>
                    <a:pt x="3577" y="2025"/>
                    <a:pt x="3652" y="1864"/>
                  </a:cubicBezTo>
                  <a:cubicBezTo>
                    <a:pt x="3726" y="1715"/>
                    <a:pt x="3813" y="820"/>
                    <a:pt x="3826" y="510"/>
                  </a:cubicBezTo>
                  <a:cubicBezTo>
                    <a:pt x="3838" y="187"/>
                    <a:pt x="3826" y="38"/>
                    <a:pt x="3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2"/>
            <p:cNvSpPr/>
            <p:nvPr/>
          </p:nvSpPr>
          <p:spPr>
            <a:xfrm>
              <a:off x="4392566" y="3178906"/>
              <a:ext cx="258240" cy="148961"/>
            </a:xfrm>
            <a:custGeom>
              <a:avLst/>
              <a:gdLst/>
              <a:ahLst/>
              <a:cxnLst/>
              <a:rect l="l" t="t" r="r" b="b"/>
              <a:pathLst>
                <a:path w="3839" h="2319" extrusionOk="0">
                  <a:moveTo>
                    <a:pt x="3689" y="1"/>
                  </a:moveTo>
                  <a:lnTo>
                    <a:pt x="3664" y="262"/>
                  </a:lnTo>
                  <a:cubicBezTo>
                    <a:pt x="3664" y="262"/>
                    <a:pt x="3292" y="709"/>
                    <a:pt x="1926" y="734"/>
                  </a:cubicBezTo>
                  <a:cubicBezTo>
                    <a:pt x="1902" y="734"/>
                    <a:pt x="1880" y="734"/>
                    <a:pt x="1857" y="734"/>
                  </a:cubicBezTo>
                  <a:cubicBezTo>
                    <a:pt x="549" y="734"/>
                    <a:pt x="236" y="386"/>
                    <a:pt x="236" y="386"/>
                  </a:cubicBezTo>
                  <a:lnTo>
                    <a:pt x="187" y="125"/>
                  </a:lnTo>
                  <a:cubicBezTo>
                    <a:pt x="38" y="125"/>
                    <a:pt x="1" y="262"/>
                    <a:pt x="63" y="746"/>
                  </a:cubicBezTo>
                  <a:cubicBezTo>
                    <a:pt x="112" y="1131"/>
                    <a:pt x="212" y="1851"/>
                    <a:pt x="274" y="1975"/>
                  </a:cubicBezTo>
                  <a:cubicBezTo>
                    <a:pt x="363" y="2132"/>
                    <a:pt x="1014" y="2318"/>
                    <a:pt x="1759" y="2318"/>
                  </a:cubicBezTo>
                  <a:cubicBezTo>
                    <a:pt x="1842" y="2318"/>
                    <a:pt x="1927" y="2316"/>
                    <a:pt x="2012" y="2311"/>
                  </a:cubicBezTo>
                  <a:cubicBezTo>
                    <a:pt x="3130" y="2249"/>
                    <a:pt x="3577" y="2025"/>
                    <a:pt x="3652" y="1864"/>
                  </a:cubicBezTo>
                  <a:cubicBezTo>
                    <a:pt x="3726" y="1715"/>
                    <a:pt x="3813" y="820"/>
                    <a:pt x="3826" y="510"/>
                  </a:cubicBezTo>
                  <a:cubicBezTo>
                    <a:pt x="3838" y="187"/>
                    <a:pt x="3826" y="38"/>
                    <a:pt x="3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2"/>
            <p:cNvSpPr/>
            <p:nvPr/>
          </p:nvSpPr>
          <p:spPr>
            <a:xfrm>
              <a:off x="4388396" y="3173317"/>
              <a:ext cx="269070" cy="159624"/>
            </a:xfrm>
            <a:custGeom>
              <a:avLst/>
              <a:gdLst/>
              <a:ahLst/>
              <a:cxnLst/>
              <a:rect l="l" t="t" r="r" b="b"/>
              <a:pathLst>
                <a:path w="4000" h="2485" extrusionOk="0">
                  <a:moveTo>
                    <a:pt x="3838" y="311"/>
                  </a:moveTo>
                  <a:cubicBezTo>
                    <a:pt x="3850" y="398"/>
                    <a:pt x="3850" y="510"/>
                    <a:pt x="3838" y="622"/>
                  </a:cubicBezTo>
                  <a:cubicBezTo>
                    <a:pt x="3813" y="1007"/>
                    <a:pt x="3726" y="1802"/>
                    <a:pt x="3664" y="1938"/>
                  </a:cubicBezTo>
                  <a:cubicBezTo>
                    <a:pt x="3627" y="2025"/>
                    <a:pt x="3254" y="2274"/>
                    <a:pt x="2087" y="2336"/>
                  </a:cubicBezTo>
                  <a:cubicBezTo>
                    <a:pt x="2001" y="2341"/>
                    <a:pt x="1916" y="2343"/>
                    <a:pt x="1833" y="2343"/>
                  </a:cubicBezTo>
                  <a:cubicBezTo>
                    <a:pt x="1095" y="2343"/>
                    <a:pt x="477" y="2159"/>
                    <a:pt x="410" y="2025"/>
                  </a:cubicBezTo>
                  <a:cubicBezTo>
                    <a:pt x="348" y="1938"/>
                    <a:pt x="274" y="1255"/>
                    <a:pt x="224" y="932"/>
                  </a:cubicBezTo>
                  <a:lnTo>
                    <a:pt x="212" y="833"/>
                  </a:lnTo>
                  <a:cubicBezTo>
                    <a:pt x="174" y="659"/>
                    <a:pt x="174" y="510"/>
                    <a:pt x="187" y="336"/>
                  </a:cubicBezTo>
                  <a:lnTo>
                    <a:pt x="187" y="336"/>
                  </a:lnTo>
                  <a:lnTo>
                    <a:pt x="249" y="535"/>
                  </a:lnTo>
                  <a:lnTo>
                    <a:pt x="274" y="560"/>
                  </a:lnTo>
                  <a:cubicBezTo>
                    <a:pt x="286" y="572"/>
                    <a:pt x="601" y="933"/>
                    <a:pt x="1896" y="933"/>
                  </a:cubicBezTo>
                  <a:cubicBezTo>
                    <a:pt x="1938" y="933"/>
                    <a:pt x="1981" y="933"/>
                    <a:pt x="2025" y="932"/>
                  </a:cubicBezTo>
                  <a:cubicBezTo>
                    <a:pt x="3416" y="895"/>
                    <a:pt x="3813" y="448"/>
                    <a:pt x="3826" y="436"/>
                  </a:cubicBezTo>
                  <a:lnTo>
                    <a:pt x="3838" y="411"/>
                  </a:lnTo>
                  <a:lnTo>
                    <a:pt x="3838" y="311"/>
                  </a:lnTo>
                  <a:close/>
                  <a:moveTo>
                    <a:pt x="3689" y="1"/>
                  </a:moveTo>
                  <a:lnTo>
                    <a:pt x="3664" y="324"/>
                  </a:lnTo>
                  <a:cubicBezTo>
                    <a:pt x="3577" y="398"/>
                    <a:pt x="3155" y="721"/>
                    <a:pt x="1988" y="746"/>
                  </a:cubicBezTo>
                  <a:cubicBezTo>
                    <a:pt x="1960" y="746"/>
                    <a:pt x="1934" y="746"/>
                    <a:pt x="1908" y="746"/>
                  </a:cubicBezTo>
                  <a:cubicBezTo>
                    <a:pt x="802" y="746"/>
                    <a:pt x="433" y="496"/>
                    <a:pt x="361" y="436"/>
                  </a:cubicBezTo>
                  <a:lnTo>
                    <a:pt x="323" y="125"/>
                  </a:lnTo>
                  <a:lnTo>
                    <a:pt x="249" y="125"/>
                  </a:lnTo>
                  <a:cubicBezTo>
                    <a:pt x="187" y="125"/>
                    <a:pt x="149" y="137"/>
                    <a:pt x="100" y="187"/>
                  </a:cubicBezTo>
                  <a:cubicBezTo>
                    <a:pt x="13" y="274"/>
                    <a:pt x="0" y="448"/>
                    <a:pt x="50" y="833"/>
                  </a:cubicBezTo>
                  <a:lnTo>
                    <a:pt x="63" y="932"/>
                  </a:lnTo>
                  <a:cubicBezTo>
                    <a:pt x="125" y="1504"/>
                    <a:pt x="187" y="1988"/>
                    <a:pt x="274" y="2087"/>
                  </a:cubicBezTo>
                  <a:cubicBezTo>
                    <a:pt x="398" y="2298"/>
                    <a:pt x="1081" y="2485"/>
                    <a:pt x="1839" y="2485"/>
                  </a:cubicBezTo>
                  <a:lnTo>
                    <a:pt x="2099" y="2485"/>
                  </a:lnTo>
                  <a:cubicBezTo>
                    <a:pt x="3217" y="2423"/>
                    <a:pt x="3714" y="2174"/>
                    <a:pt x="3801" y="1988"/>
                  </a:cubicBezTo>
                  <a:cubicBezTo>
                    <a:pt x="3900" y="1764"/>
                    <a:pt x="3975" y="622"/>
                    <a:pt x="3975" y="597"/>
                  </a:cubicBezTo>
                  <a:cubicBezTo>
                    <a:pt x="4000" y="311"/>
                    <a:pt x="4000" y="38"/>
                    <a:pt x="3764" y="13"/>
                  </a:cubicBezTo>
                  <a:lnTo>
                    <a:pt x="36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2"/>
            <p:cNvSpPr/>
            <p:nvPr/>
          </p:nvSpPr>
          <p:spPr>
            <a:xfrm>
              <a:off x="4392566" y="3178906"/>
              <a:ext cx="258240" cy="148961"/>
            </a:xfrm>
            <a:custGeom>
              <a:avLst/>
              <a:gdLst/>
              <a:ahLst/>
              <a:cxnLst/>
              <a:rect l="l" t="t" r="r" b="b"/>
              <a:pathLst>
                <a:path w="3839" h="2319" extrusionOk="0">
                  <a:moveTo>
                    <a:pt x="3689" y="1"/>
                  </a:moveTo>
                  <a:lnTo>
                    <a:pt x="3664" y="262"/>
                  </a:lnTo>
                  <a:cubicBezTo>
                    <a:pt x="3664" y="262"/>
                    <a:pt x="3292" y="709"/>
                    <a:pt x="1926" y="734"/>
                  </a:cubicBezTo>
                  <a:cubicBezTo>
                    <a:pt x="1902" y="734"/>
                    <a:pt x="1880" y="734"/>
                    <a:pt x="1857" y="734"/>
                  </a:cubicBezTo>
                  <a:cubicBezTo>
                    <a:pt x="549" y="734"/>
                    <a:pt x="236" y="386"/>
                    <a:pt x="236" y="386"/>
                  </a:cubicBezTo>
                  <a:lnTo>
                    <a:pt x="187" y="125"/>
                  </a:lnTo>
                  <a:cubicBezTo>
                    <a:pt x="38" y="125"/>
                    <a:pt x="1" y="262"/>
                    <a:pt x="63" y="746"/>
                  </a:cubicBezTo>
                  <a:cubicBezTo>
                    <a:pt x="112" y="1131"/>
                    <a:pt x="212" y="1851"/>
                    <a:pt x="274" y="1975"/>
                  </a:cubicBezTo>
                  <a:cubicBezTo>
                    <a:pt x="363" y="2132"/>
                    <a:pt x="1014" y="2318"/>
                    <a:pt x="1759" y="2318"/>
                  </a:cubicBezTo>
                  <a:cubicBezTo>
                    <a:pt x="1842" y="2318"/>
                    <a:pt x="1927" y="2316"/>
                    <a:pt x="2012" y="2311"/>
                  </a:cubicBezTo>
                  <a:cubicBezTo>
                    <a:pt x="3130" y="2249"/>
                    <a:pt x="3577" y="2025"/>
                    <a:pt x="3652" y="1864"/>
                  </a:cubicBezTo>
                  <a:cubicBezTo>
                    <a:pt x="3726" y="1715"/>
                    <a:pt x="3813" y="820"/>
                    <a:pt x="3826" y="510"/>
                  </a:cubicBezTo>
                  <a:cubicBezTo>
                    <a:pt x="3838" y="187"/>
                    <a:pt x="3826" y="38"/>
                    <a:pt x="3689" y="1"/>
                  </a:cubicBezTo>
                  <a:close/>
                </a:path>
              </a:pathLst>
            </a:custGeom>
            <a:solidFill>
              <a:srgbClr val="221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2"/>
            <p:cNvSpPr/>
            <p:nvPr/>
          </p:nvSpPr>
          <p:spPr>
            <a:xfrm>
              <a:off x="4089328" y="2325304"/>
              <a:ext cx="39284" cy="1030008"/>
            </a:xfrm>
            <a:custGeom>
              <a:avLst/>
              <a:gdLst/>
              <a:ahLst/>
              <a:cxnLst/>
              <a:rect l="l" t="t" r="r" b="b"/>
              <a:pathLst>
                <a:path w="584" h="16035" extrusionOk="0">
                  <a:moveTo>
                    <a:pt x="435" y="1"/>
                  </a:moveTo>
                  <a:cubicBezTo>
                    <a:pt x="100" y="2497"/>
                    <a:pt x="0" y="9080"/>
                    <a:pt x="162" y="11986"/>
                  </a:cubicBezTo>
                  <a:cubicBezTo>
                    <a:pt x="336" y="14942"/>
                    <a:pt x="435" y="16022"/>
                    <a:pt x="435" y="16035"/>
                  </a:cubicBezTo>
                  <a:lnTo>
                    <a:pt x="584" y="16022"/>
                  </a:lnTo>
                  <a:cubicBezTo>
                    <a:pt x="584" y="16010"/>
                    <a:pt x="497" y="14917"/>
                    <a:pt x="323" y="11973"/>
                  </a:cubicBezTo>
                  <a:cubicBezTo>
                    <a:pt x="149" y="9080"/>
                    <a:pt x="261" y="2522"/>
                    <a:pt x="584" y="13"/>
                  </a:cubicBezTo>
                  <a:lnTo>
                    <a:pt x="4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2"/>
            <p:cNvSpPr/>
            <p:nvPr/>
          </p:nvSpPr>
          <p:spPr>
            <a:xfrm>
              <a:off x="4052533" y="3277697"/>
              <a:ext cx="277478" cy="145685"/>
            </a:xfrm>
            <a:custGeom>
              <a:avLst/>
              <a:gdLst/>
              <a:ahLst/>
              <a:cxnLst/>
              <a:rect l="l" t="t" r="r" b="b"/>
              <a:pathLst>
                <a:path w="4125" h="2268" extrusionOk="0">
                  <a:moveTo>
                    <a:pt x="3949" y="1"/>
                  </a:moveTo>
                  <a:cubicBezTo>
                    <a:pt x="3941" y="1"/>
                    <a:pt x="3934" y="1"/>
                    <a:pt x="3925" y="3"/>
                  </a:cubicBezTo>
                  <a:lnTo>
                    <a:pt x="3938" y="313"/>
                  </a:lnTo>
                  <a:cubicBezTo>
                    <a:pt x="3938" y="313"/>
                    <a:pt x="3404" y="773"/>
                    <a:pt x="2286" y="822"/>
                  </a:cubicBezTo>
                  <a:cubicBezTo>
                    <a:pt x="2149" y="828"/>
                    <a:pt x="2020" y="831"/>
                    <a:pt x="1898" y="831"/>
                  </a:cubicBezTo>
                  <a:cubicBezTo>
                    <a:pt x="732" y="831"/>
                    <a:pt x="274" y="587"/>
                    <a:pt x="274" y="587"/>
                  </a:cubicBezTo>
                  <a:lnTo>
                    <a:pt x="237" y="214"/>
                  </a:lnTo>
                  <a:cubicBezTo>
                    <a:pt x="1" y="313"/>
                    <a:pt x="63" y="437"/>
                    <a:pt x="150" y="1009"/>
                  </a:cubicBezTo>
                  <a:cubicBezTo>
                    <a:pt x="249" y="1580"/>
                    <a:pt x="212" y="1791"/>
                    <a:pt x="324" y="1940"/>
                  </a:cubicBezTo>
                  <a:cubicBezTo>
                    <a:pt x="426" y="2088"/>
                    <a:pt x="967" y="2268"/>
                    <a:pt x="1966" y="2268"/>
                  </a:cubicBezTo>
                  <a:cubicBezTo>
                    <a:pt x="2057" y="2268"/>
                    <a:pt x="2151" y="2266"/>
                    <a:pt x="2249" y="2263"/>
                  </a:cubicBezTo>
                  <a:cubicBezTo>
                    <a:pt x="3429" y="2238"/>
                    <a:pt x="4025" y="1804"/>
                    <a:pt x="4062" y="1667"/>
                  </a:cubicBezTo>
                  <a:cubicBezTo>
                    <a:pt x="4112" y="1518"/>
                    <a:pt x="4124" y="1232"/>
                    <a:pt x="4099" y="810"/>
                  </a:cubicBezTo>
                  <a:cubicBezTo>
                    <a:pt x="4063" y="405"/>
                    <a:pt x="4119" y="1"/>
                    <a:pt x="39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2"/>
            <p:cNvSpPr/>
            <p:nvPr/>
          </p:nvSpPr>
          <p:spPr>
            <a:xfrm>
              <a:off x="4052533" y="3277697"/>
              <a:ext cx="277478" cy="145685"/>
            </a:xfrm>
            <a:custGeom>
              <a:avLst/>
              <a:gdLst/>
              <a:ahLst/>
              <a:cxnLst/>
              <a:rect l="l" t="t" r="r" b="b"/>
              <a:pathLst>
                <a:path w="4125" h="2268" extrusionOk="0">
                  <a:moveTo>
                    <a:pt x="3949" y="1"/>
                  </a:moveTo>
                  <a:cubicBezTo>
                    <a:pt x="3941" y="1"/>
                    <a:pt x="3934" y="1"/>
                    <a:pt x="3925" y="3"/>
                  </a:cubicBezTo>
                  <a:lnTo>
                    <a:pt x="3938" y="313"/>
                  </a:lnTo>
                  <a:cubicBezTo>
                    <a:pt x="3938" y="313"/>
                    <a:pt x="3404" y="773"/>
                    <a:pt x="2286" y="822"/>
                  </a:cubicBezTo>
                  <a:cubicBezTo>
                    <a:pt x="2149" y="828"/>
                    <a:pt x="2020" y="831"/>
                    <a:pt x="1898" y="831"/>
                  </a:cubicBezTo>
                  <a:cubicBezTo>
                    <a:pt x="732" y="831"/>
                    <a:pt x="274" y="587"/>
                    <a:pt x="274" y="587"/>
                  </a:cubicBezTo>
                  <a:lnTo>
                    <a:pt x="237" y="214"/>
                  </a:lnTo>
                  <a:cubicBezTo>
                    <a:pt x="1" y="313"/>
                    <a:pt x="63" y="437"/>
                    <a:pt x="150" y="1009"/>
                  </a:cubicBezTo>
                  <a:cubicBezTo>
                    <a:pt x="249" y="1580"/>
                    <a:pt x="212" y="1791"/>
                    <a:pt x="324" y="1940"/>
                  </a:cubicBezTo>
                  <a:cubicBezTo>
                    <a:pt x="426" y="2088"/>
                    <a:pt x="967" y="2268"/>
                    <a:pt x="1966" y="2268"/>
                  </a:cubicBezTo>
                  <a:cubicBezTo>
                    <a:pt x="2057" y="2268"/>
                    <a:pt x="2151" y="2266"/>
                    <a:pt x="2249" y="2263"/>
                  </a:cubicBezTo>
                  <a:cubicBezTo>
                    <a:pt x="3429" y="2238"/>
                    <a:pt x="4025" y="1804"/>
                    <a:pt x="4062" y="1667"/>
                  </a:cubicBezTo>
                  <a:cubicBezTo>
                    <a:pt x="4112" y="1518"/>
                    <a:pt x="4124" y="1232"/>
                    <a:pt x="4099" y="810"/>
                  </a:cubicBezTo>
                  <a:cubicBezTo>
                    <a:pt x="4063" y="405"/>
                    <a:pt x="4119" y="1"/>
                    <a:pt x="3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2"/>
            <p:cNvSpPr/>
            <p:nvPr/>
          </p:nvSpPr>
          <p:spPr>
            <a:xfrm>
              <a:off x="4048363" y="3273843"/>
              <a:ext cx="287434" cy="157247"/>
            </a:xfrm>
            <a:custGeom>
              <a:avLst/>
              <a:gdLst/>
              <a:ahLst/>
              <a:cxnLst/>
              <a:rect l="l" t="t" r="r" b="b"/>
              <a:pathLst>
                <a:path w="4273" h="2448" extrusionOk="0">
                  <a:moveTo>
                    <a:pt x="4062" y="398"/>
                  </a:moveTo>
                  <a:lnTo>
                    <a:pt x="4062" y="572"/>
                  </a:lnTo>
                  <a:cubicBezTo>
                    <a:pt x="4087" y="659"/>
                    <a:pt x="4087" y="771"/>
                    <a:pt x="4087" y="870"/>
                  </a:cubicBezTo>
                  <a:cubicBezTo>
                    <a:pt x="4112" y="1193"/>
                    <a:pt x="4112" y="1578"/>
                    <a:pt x="4062" y="1690"/>
                  </a:cubicBezTo>
                  <a:cubicBezTo>
                    <a:pt x="4025" y="1802"/>
                    <a:pt x="3466" y="2199"/>
                    <a:pt x="2311" y="2249"/>
                  </a:cubicBezTo>
                  <a:cubicBezTo>
                    <a:pt x="2218" y="2251"/>
                    <a:pt x="2129" y="2253"/>
                    <a:pt x="2044" y="2253"/>
                  </a:cubicBezTo>
                  <a:cubicBezTo>
                    <a:pt x="1000" y="2253"/>
                    <a:pt x="517" y="2054"/>
                    <a:pt x="448" y="1951"/>
                  </a:cubicBezTo>
                  <a:cubicBezTo>
                    <a:pt x="386" y="1826"/>
                    <a:pt x="361" y="1690"/>
                    <a:pt x="361" y="1553"/>
                  </a:cubicBezTo>
                  <a:cubicBezTo>
                    <a:pt x="336" y="1417"/>
                    <a:pt x="324" y="1255"/>
                    <a:pt x="299" y="1056"/>
                  </a:cubicBezTo>
                  <a:cubicBezTo>
                    <a:pt x="274" y="982"/>
                    <a:pt x="274" y="907"/>
                    <a:pt x="261" y="858"/>
                  </a:cubicBezTo>
                  <a:cubicBezTo>
                    <a:pt x="199" y="560"/>
                    <a:pt x="199" y="460"/>
                    <a:pt x="237" y="398"/>
                  </a:cubicBezTo>
                  <a:lnTo>
                    <a:pt x="237" y="398"/>
                  </a:lnTo>
                  <a:lnTo>
                    <a:pt x="261" y="684"/>
                  </a:lnTo>
                  <a:lnTo>
                    <a:pt x="299" y="696"/>
                  </a:lnTo>
                  <a:cubicBezTo>
                    <a:pt x="321" y="707"/>
                    <a:pt x="792" y="953"/>
                    <a:pt x="1961" y="953"/>
                  </a:cubicBezTo>
                  <a:cubicBezTo>
                    <a:pt x="2082" y="953"/>
                    <a:pt x="2211" y="950"/>
                    <a:pt x="2348" y="945"/>
                  </a:cubicBezTo>
                  <a:cubicBezTo>
                    <a:pt x="3478" y="895"/>
                    <a:pt x="4037" y="435"/>
                    <a:pt x="4049" y="423"/>
                  </a:cubicBezTo>
                  <a:lnTo>
                    <a:pt x="4062" y="398"/>
                  </a:lnTo>
                  <a:close/>
                  <a:moveTo>
                    <a:pt x="3900" y="1"/>
                  </a:moveTo>
                  <a:lnTo>
                    <a:pt x="3913" y="336"/>
                  </a:lnTo>
                  <a:cubicBezTo>
                    <a:pt x="3789" y="435"/>
                    <a:pt x="3279" y="758"/>
                    <a:pt x="2323" y="808"/>
                  </a:cubicBezTo>
                  <a:cubicBezTo>
                    <a:pt x="2199" y="813"/>
                    <a:pt x="2082" y="815"/>
                    <a:pt x="1972" y="815"/>
                  </a:cubicBezTo>
                  <a:cubicBezTo>
                    <a:pt x="1014" y="815"/>
                    <a:pt x="532" y="640"/>
                    <a:pt x="398" y="584"/>
                  </a:cubicBezTo>
                  <a:lnTo>
                    <a:pt x="336" y="187"/>
                  </a:lnTo>
                  <a:lnTo>
                    <a:pt x="249" y="212"/>
                  </a:lnTo>
                  <a:cubicBezTo>
                    <a:pt x="1" y="324"/>
                    <a:pt x="13" y="473"/>
                    <a:pt x="88" y="895"/>
                  </a:cubicBezTo>
                  <a:cubicBezTo>
                    <a:pt x="112" y="945"/>
                    <a:pt x="112" y="1007"/>
                    <a:pt x="125" y="1081"/>
                  </a:cubicBezTo>
                  <a:cubicBezTo>
                    <a:pt x="150" y="1280"/>
                    <a:pt x="175" y="1441"/>
                    <a:pt x="187" y="1566"/>
                  </a:cubicBezTo>
                  <a:cubicBezTo>
                    <a:pt x="187" y="1739"/>
                    <a:pt x="237" y="1913"/>
                    <a:pt x="311" y="2050"/>
                  </a:cubicBezTo>
                  <a:cubicBezTo>
                    <a:pt x="435" y="2236"/>
                    <a:pt x="1007" y="2410"/>
                    <a:pt x="2000" y="2410"/>
                  </a:cubicBezTo>
                  <a:cubicBezTo>
                    <a:pt x="2050" y="2410"/>
                    <a:pt x="2100" y="2405"/>
                    <a:pt x="2147" y="2405"/>
                  </a:cubicBezTo>
                  <a:cubicBezTo>
                    <a:pt x="2206" y="2405"/>
                    <a:pt x="2262" y="2413"/>
                    <a:pt x="2311" y="2447"/>
                  </a:cubicBezTo>
                  <a:cubicBezTo>
                    <a:pt x="3553" y="2385"/>
                    <a:pt x="4149" y="1951"/>
                    <a:pt x="4211" y="1802"/>
                  </a:cubicBezTo>
                  <a:cubicBezTo>
                    <a:pt x="4273" y="1640"/>
                    <a:pt x="4273" y="1354"/>
                    <a:pt x="4236" y="895"/>
                  </a:cubicBezTo>
                  <a:cubicBezTo>
                    <a:pt x="4223" y="796"/>
                    <a:pt x="4223" y="696"/>
                    <a:pt x="4223" y="609"/>
                  </a:cubicBezTo>
                  <a:cubicBezTo>
                    <a:pt x="4223" y="324"/>
                    <a:pt x="4211" y="137"/>
                    <a:pt x="4112" y="50"/>
                  </a:cubicBezTo>
                  <a:cubicBezTo>
                    <a:pt x="4087" y="13"/>
                    <a:pt x="4025" y="1"/>
                    <a:pt x="3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2"/>
            <p:cNvSpPr/>
            <p:nvPr/>
          </p:nvSpPr>
          <p:spPr>
            <a:xfrm>
              <a:off x="4052533" y="3277697"/>
              <a:ext cx="277478" cy="145685"/>
            </a:xfrm>
            <a:custGeom>
              <a:avLst/>
              <a:gdLst/>
              <a:ahLst/>
              <a:cxnLst/>
              <a:rect l="l" t="t" r="r" b="b"/>
              <a:pathLst>
                <a:path w="4125" h="2268" extrusionOk="0">
                  <a:moveTo>
                    <a:pt x="3949" y="1"/>
                  </a:moveTo>
                  <a:cubicBezTo>
                    <a:pt x="3941" y="1"/>
                    <a:pt x="3934" y="1"/>
                    <a:pt x="3925" y="3"/>
                  </a:cubicBezTo>
                  <a:lnTo>
                    <a:pt x="3938" y="313"/>
                  </a:lnTo>
                  <a:cubicBezTo>
                    <a:pt x="3938" y="313"/>
                    <a:pt x="3404" y="773"/>
                    <a:pt x="2286" y="822"/>
                  </a:cubicBezTo>
                  <a:cubicBezTo>
                    <a:pt x="2149" y="828"/>
                    <a:pt x="2020" y="831"/>
                    <a:pt x="1898" y="831"/>
                  </a:cubicBezTo>
                  <a:cubicBezTo>
                    <a:pt x="732" y="831"/>
                    <a:pt x="274" y="587"/>
                    <a:pt x="274" y="587"/>
                  </a:cubicBezTo>
                  <a:lnTo>
                    <a:pt x="237" y="214"/>
                  </a:lnTo>
                  <a:cubicBezTo>
                    <a:pt x="1" y="313"/>
                    <a:pt x="63" y="437"/>
                    <a:pt x="150" y="1009"/>
                  </a:cubicBezTo>
                  <a:cubicBezTo>
                    <a:pt x="249" y="1580"/>
                    <a:pt x="212" y="1791"/>
                    <a:pt x="324" y="1940"/>
                  </a:cubicBezTo>
                  <a:cubicBezTo>
                    <a:pt x="426" y="2088"/>
                    <a:pt x="967" y="2268"/>
                    <a:pt x="1966" y="2268"/>
                  </a:cubicBezTo>
                  <a:cubicBezTo>
                    <a:pt x="2057" y="2268"/>
                    <a:pt x="2151" y="2266"/>
                    <a:pt x="2249" y="2263"/>
                  </a:cubicBezTo>
                  <a:cubicBezTo>
                    <a:pt x="3429" y="2238"/>
                    <a:pt x="4025" y="1804"/>
                    <a:pt x="4062" y="1667"/>
                  </a:cubicBezTo>
                  <a:cubicBezTo>
                    <a:pt x="4112" y="1518"/>
                    <a:pt x="4124" y="1232"/>
                    <a:pt x="4099" y="810"/>
                  </a:cubicBezTo>
                  <a:cubicBezTo>
                    <a:pt x="4063" y="405"/>
                    <a:pt x="4119" y="1"/>
                    <a:pt x="3949" y="1"/>
                  </a:cubicBezTo>
                  <a:close/>
                </a:path>
              </a:pathLst>
            </a:custGeom>
            <a:solidFill>
              <a:srgbClr val="221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2"/>
            <p:cNvSpPr/>
            <p:nvPr/>
          </p:nvSpPr>
          <p:spPr>
            <a:xfrm>
              <a:off x="4207919" y="2308603"/>
              <a:ext cx="220637" cy="213067"/>
            </a:xfrm>
            <a:custGeom>
              <a:avLst/>
              <a:gdLst/>
              <a:ahLst/>
              <a:cxnLst/>
              <a:rect l="l" t="t" r="r" b="b"/>
              <a:pathLst>
                <a:path w="3280" h="3317" extrusionOk="0">
                  <a:moveTo>
                    <a:pt x="2808" y="149"/>
                  </a:moveTo>
                  <a:cubicBezTo>
                    <a:pt x="2932" y="969"/>
                    <a:pt x="3044" y="2211"/>
                    <a:pt x="2870" y="2447"/>
                  </a:cubicBezTo>
                  <a:cubicBezTo>
                    <a:pt x="2733" y="2670"/>
                    <a:pt x="2075" y="3167"/>
                    <a:pt x="1628" y="3167"/>
                  </a:cubicBezTo>
                  <a:cubicBezTo>
                    <a:pt x="1181" y="3167"/>
                    <a:pt x="411" y="2720"/>
                    <a:pt x="286" y="2559"/>
                  </a:cubicBezTo>
                  <a:cubicBezTo>
                    <a:pt x="162" y="2410"/>
                    <a:pt x="175" y="1925"/>
                    <a:pt x="199" y="1118"/>
                  </a:cubicBezTo>
                  <a:cubicBezTo>
                    <a:pt x="212" y="857"/>
                    <a:pt x="237" y="571"/>
                    <a:pt x="237" y="249"/>
                  </a:cubicBezTo>
                  <a:lnTo>
                    <a:pt x="2808" y="149"/>
                  </a:lnTo>
                  <a:close/>
                  <a:moveTo>
                    <a:pt x="2969" y="0"/>
                  </a:moveTo>
                  <a:lnTo>
                    <a:pt x="75" y="112"/>
                  </a:lnTo>
                  <a:lnTo>
                    <a:pt x="75" y="186"/>
                  </a:lnTo>
                  <a:cubicBezTo>
                    <a:pt x="63" y="522"/>
                    <a:pt x="63" y="832"/>
                    <a:pt x="50" y="1118"/>
                  </a:cubicBezTo>
                  <a:cubicBezTo>
                    <a:pt x="13" y="1975"/>
                    <a:pt x="1" y="2447"/>
                    <a:pt x="137" y="2658"/>
                  </a:cubicBezTo>
                  <a:cubicBezTo>
                    <a:pt x="311" y="2881"/>
                    <a:pt x="1131" y="3316"/>
                    <a:pt x="1628" y="3316"/>
                  </a:cubicBezTo>
                  <a:cubicBezTo>
                    <a:pt x="2125" y="3316"/>
                    <a:pt x="2845" y="2757"/>
                    <a:pt x="3006" y="2534"/>
                  </a:cubicBezTo>
                  <a:cubicBezTo>
                    <a:pt x="3280" y="2161"/>
                    <a:pt x="3006" y="273"/>
                    <a:pt x="2981" y="62"/>
                  </a:cubicBezTo>
                  <a:lnTo>
                    <a:pt x="29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2"/>
            <p:cNvSpPr/>
            <p:nvPr/>
          </p:nvSpPr>
          <p:spPr>
            <a:xfrm>
              <a:off x="4521247" y="2299803"/>
              <a:ext cx="119534" cy="185125"/>
            </a:xfrm>
            <a:custGeom>
              <a:avLst/>
              <a:gdLst/>
              <a:ahLst/>
              <a:cxnLst/>
              <a:rect l="l" t="t" r="r" b="b"/>
              <a:pathLst>
                <a:path w="1777" h="2882" extrusionOk="0">
                  <a:moveTo>
                    <a:pt x="162" y="1"/>
                  </a:moveTo>
                  <a:lnTo>
                    <a:pt x="0" y="25"/>
                  </a:lnTo>
                  <a:cubicBezTo>
                    <a:pt x="112" y="646"/>
                    <a:pt x="186" y="1267"/>
                    <a:pt x="199" y="1888"/>
                  </a:cubicBezTo>
                  <a:cubicBezTo>
                    <a:pt x="199" y="2000"/>
                    <a:pt x="224" y="2099"/>
                    <a:pt x="236" y="2211"/>
                  </a:cubicBezTo>
                  <a:cubicBezTo>
                    <a:pt x="286" y="2435"/>
                    <a:pt x="1168" y="2857"/>
                    <a:pt x="1341" y="2882"/>
                  </a:cubicBezTo>
                  <a:lnTo>
                    <a:pt x="1366" y="2882"/>
                  </a:lnTo>
                  <a:cubicBezTo>
                    <a:pt x="1528" y="2857"/>
                    <a:pt x="1664" y="2770"/>
                    <a:pt x="1776" y="2671"/>
                  </a:cubicBezTo>
                  <a:lnTo>
                    <a:pt x="1776" y="2460"/>
                  </a:lnTo>
                  <a:cubicBezTo>
                    <a:pt x="1598" y="2614"/>
                    <a:pt x="1432" y="2734"/>
                    <a:pt x="1363" y="2734"/>
                  </a:cubicBezTo>
                  <a:cubicBezTo>
                    <a:pt x="1360" y="2734"/>
                    <a:pt x="1357" y="2733"/>
                    <a:pt x="1354" y="2733"/>
                  </a:cubicBezTo>
                  <a:cubicBezTo>
                    <a:pt x="1168" y="2696"/>
                    <a:pt x="422" y="2273"/>
                    <a:pt x="373" y="2174"/>
                  </a:cubicBezTo>
                  <a:cubicBezTo>
                    <a:pt x="360" y="2075"/>
                    <a:pt x="360" y="1963"/>
                    <a:pt x="360" y="1876"/>
                  </a:cubicBezTo>
                  <a:cubicBezTo>
                    <a:pt x="348" y="1243"/>
                    <a:pt x="261" y="622"/>
                    <a:pt x="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2"/>
            <p:cNvSpPr/>
            <p:nvPr/>
          </p:nvSpPr>
          <p:spPr>
            <a:xfrm>
              <a:off x="4350794" y="2513573"/>
              <a:ext cx="162989" cy="367039"/>
            </a:xfrm>
            <a:custGeom>
              <a:avLst/>
              <a:gdLst/>
              <a:ahLst/>
              <a:cxnLst/>
              <a:rect l="l" t="t" r="r" b="b"/>
              <a:pathLst>
                <a:path w="2423" h="5714" extrusionOk="0">
                  <a:moveTo>
                    <a:pt x="2422" y="1"/>
                  </a:moveTo>
                  <a:cubicBezTo>
                    <a:pt x="1702" y="485"/>
                    <a:pt x="920" y="870"/>
                    <a:pt x="100" y="1168"/>
                  </a:cubicBezTo>
                  <a:lnTo>
                    <a:pt x="1" y="2472"/>
                  </a:lnTo>
                  <a:lnTo>
                    <a:pt x="299" y="5714"/>
                  </a:lnTo>
                  <a:lnTo>
                    <a:pt x="311" y="2708"/>
                  </a:lnTo>
                  <a:lnTo>
                    <a:pt x="547" y="1429"/>
                  </a:lnTo>
                  <a:cubicBezTo>
                    <a:pt x="1342" y="1218"/>
                    <a:pt x="2013" y="709"/>
                    <a:pt x="2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2"/>
            <p:cNvSpPr/>
            <p:nvPr/>
          </p:nvSpPr>
          <p:spPr>
            <a:xfrm>
              <a:off x="4350794" y="2513573"/>
              <a:ext cx="162989" cy="367039"/>
            </a:xfrm>
            <a:custGeom>
              <a:avLst/>
              <a:gdLst/>
              <a:ahLst/>
              <a:cxnLst/>
              <a:rect l="l" t="t" r="r" b="b"/>
              <a:pathLst>
                <a:path w="2423" h="5714" extrusionOk="0">
                  <a:moveTo>
                    <a:pt x="2422" y="1"/>
                  </a:moveTo>
                  <a:cubicBezTo>
                    <a:pt x="1702" y="485"/>
                    <a:pt x="920" y="870"/>
                    <a:pt x="100" y="1168"/>
                  </a:cubicBezTo>
                  <a:lnTo>
                    <a:pt x="1" y="2472"/>
                  </a:lnTo>
                  <a:lnTo>
                    <a:pt x="299" y="5714"/>
                  </a:lnTo>
                  <a:lnTo>
                    <a:pt x="311" y="2708"/>
                  </a:lnTo>
                  <a:lnTo>
                    <a:pt x="547" y="1429"/>
                  </a:lnTo>
                  <a:cubicBezTo>
                    <a:pt x="1342" y="1218"/>
                    <a:pt x="2013" y="709"/>
                    <a:pt x="2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2"/>
            <p:cNvSpPr/>
            <p:nvPr/>
          </p:nvSpPr>
          <p:spPr>
            <a:xfrm>
              <a:off x="4350794" y="2513573"/>
              <a:ext cx="162989" cy="367039"/>
            </a:xfrm>
            <a:custGeom>
              <a:avLst/>
              <a:gdLst/>
              <a:ahLst/>
              <a:cxnLst/>
              <a:rect l="l" t="t" r="r" b="b"/>
              <a:pathLst>
                <a:path w="2423" h="5714" extrusionOk="0">
                  <a:moveTo>
                    <a:pt x="2422" y="1"/>
                  </a:moveTo>
                  <a:cubicBezTo>
                    <a:pt x="1702" y="485"/>
                    <a:pt x="920" y="870"/>
                    <a:pt x="100" y="1168"/>
                  </a:cubicBezTo>
                  <a:lnTo>
                    <a:pt x="1" y="2472"/>
                  </a:lnTo>
                  <a:lnTo>
                    <a:pt x="299" y="5714"/>
                  </a:lnTo>
                  <a:lnTo>
                    <a:pt x="311" y="2708"/>
                  </a:lnTo>
                  <a:lnTo>
                    <a:pt x="547" y="1429"/>
                  </a:lnTo>
                  <a:cubicBezTo>
                    <a:pt x="1342" y="1218"/>
                    <a:pt x="2013" y="709"/>
                    <a:pt x="24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2"/>
            <p:cNvSpPr/>
            <p:nvPr/>
          </p:nvSpPr>
          <p:spPr>
            <a:xfrm>
              <a:off x="4481964" y="1575055"/>
              <a:ext cx="309161" cy="742428"/>
            </a:xfrm>
            <a:custGeom>
              <a:avLst/>
              <a:gdLst/>
              <a:ahLst/>
              <a:cxnLst/>
              <a:rect l="l" t="t" r="r" b="b"/>
              <a:pathLst>
                <a:path w="4596" h="11558" extrusionOk="0">
                  <a:moveTo>
                    <a:pt x="375" y="1"/>
                  </a:moveTo>
                  <a:cubicBezTo>
                    <a:pt x="255" y="1"/>
                    <a:pt x="131" y="7"/>
                    <a:pt x="0" y="19"/>
                  </a:cubicBezTo>
                  <a:lnTo>
                    <a:pt x="1218" y="4925"/>
                  </a:lnTo>
                  <a:lnTo>
                    <a:pt x="2174" y="7458"/>
                  </a:lnTo>
                  <a:lnTo>
                    <a:pt x="646" y="9781"/>
                  </a:lnTo>
                  <a:cubicBezTo>
                    <a:pt x="646" y="9781"/>
                    <a:pt x="1625" y="11436"/>
                    <a:pt x="1653" y="11551"/>
                  </a:cubicBezTo>
                  <a:lnTo>
                    <a:pt x="1653" y="11551"/>
                  </a:lnTo>
                  <a:cubicBezTo>
                    <a:pt x="1740" y="11407"/>
                    <a:pt x="3778" y="9079"/>
                    <a:pt x="4409" y="8042"/>
                  </a:cubicBezTo>
                  <a:cubicBezTo>
                    <a:pt x="4546" y="7843"/>
                    <a:pt x="4596" y="7645"/>
                    <a:pt x="4496" y="7247"/>
                  </a:cubicBezTo>
                  <a:cubicBezTo>
                    <a:pt x="4260" y="6316"/>
                    <a:pt x="3192" y="3124"/>
                    <a:pt x="2633" y="1758"/>
                  </a:cubicBezTo>
                  <a:cubicBezTo>
                    <a:pt x="2129" y="526"/>
                    <a:pt x="1474" y="1"/>
                    <a:pt x="375" y="1"/>
                  </a:cubicBezTo>
                  <a:close/>
                  <a:moveTo>
                    <a:pt x="1653" y="11551"/>
                  </a:moveTo>
                  <a:cubicBezTo>
                    <a:pt x="1650" y="11555"/>
                    <a:pt x="1649" y="11558"/>
                    <a:pt x="1650" y="11558"/>
                  </a:cubicBezTo>
                  <a:cubicBezTo>
                    <a:pt x="1651" y="11558"/>
                    <a:pt x="1651" y="11557"/>
                    <a:pt x="1652" y="11557"/>
                  </a:cubicBezTo>
                  <a:cubicBezTo>
                    <a:pt x="1653" y="11556"/>
                    <a:pt x="1653" y="11554"/>
                    <a:pt x="1653" y="1155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2"/>
            <p:cNvSpPr/>
            <p:nvPr/>
          </p:nvSpPr>
          <p:spPr>
            <a:xfrm>
              <a:off x="4470259" y="1572550"/>
              <a:ext cx="279093" cy="417014"/>
            </a:xfrm>
            <a:custGeom>
              <a:avLst/>
              <a:gdLst/>
              <a:ahLst/>
              <a:cxnLst/>
              <a:rect l="l" t="t" r="r" b="b"/>
              <a:pathLst>
                <a:path w="4149" h="6492" extrusionOk="0">
                  <a:moveTo>
                    <a:pt x="579" y="1"/>
                  </a:moveTo>
                  <a:cubicBezTo>
                    <a:pt x="384" y="1"/>
                    <a:pt x="189" y="19"/>
                    <a:pt x="1" y="58"/>
                  </a:cubicBezTo>
                  <a:lnTo>
                    <a:pt x="261" y="2517"/>
                  </a:lnTo>
                  <a:lnTo>
                    <a:pt x="1950" y="6491"/>
                  </a:lnTo>
                  <a:cubicBezTo>
                    <a:pt x="3528" y="6330"/>
                    <a:pt x="4149" y="5548"/>
                    <a:pt x="4149" y="5548"/>
                  </a:cubicBezTo>
                  <a:cubicBezTo>
                    <a:pt x="3875" y="4566"/>
                    <a:pt x="2932" y="1772"/>
                    <a:pt x="2447" y="1027"/>
                  </a:cubicBezTo>
                  <a:cubicBezTo>
                    <a:pt x="1975" y="282"/>
                    <a:pt x="1615" y="157"/>
                    <a:pt x="1106" y="46"/>
                  </a:cubicBezTo>
                  <a:cubicBezTo>
                    <a:pt x="934" y="16"/>
                    <a:pt x="756" y="1"/>
                    <a:pt x="5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2"/>
            <p:cNvSpPr/>
            <p:nvPr/>
          </p:nvSpPr>
          <p:spPr>
            <a:xfrm>
              <a:off x="4261396" y="1486926"/>
              <a:ext cx="187205" cy="193090"/>
            </a:xfrm>
            <a:custGeom>
              <a:avLst/>
              <a:gdLst/>
              <a:ahLst/>
              <a:cxnLst/>
              <a:rect l="l" t="t" r="r" b="b"/>
              <a:pathLst>
                <a:path w="2783" h="3006" extrusionOk="0">
                  <a:moveTo>
                    <a:pt x="2571" y="0"/>
                  </a:moveTo>
                  <a:lnTo>
                    <a:pt x="1" y="323"/>
                  </a:lnTo>
                  <a:lnTo>
                    <a:pt x="88" y="3006"/>
                  </a:lnTo>
                  <a:lnTo>
                    <a:pt x="2783" y="2869"/>
                  </a:lnTo>
                  <a:lnTo>
                    <a:pt x="2621" y="2472"/>
                  </a:lnTo>
                  <a:lnTo>
                    <a:pt x="2571" y="1453"/>
                  </a:lnTo>
                  <a:lnTo>
                    <a:pt x="25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2"/>
            <p:cNvSpPr/>
            <p:nvPr/>
          </p:nvSpPr>
          <p:spPr>
            <a:xfrm>
              <a:off x="3992397" y="1576211"/>
              <a:ext cx="641665" cy="824392"/>
            </a:xfrm>
            <a:custGeom>
              <a:avLst/>
              <a:gdLst/>
              <a:ahLst/>
              <a:cxnLst/>
              <a:rect l="l" t="t" r="r" b="b"/>
              <a:pathLst>
                <a:path w="9539" h="12834" extrusionOk="0">
                  <a:moveTo>
                    <a:pt x="7299" y="1"/>
                  </a:moveTo>
                  <a:cubicBezTo>
                    <a:pt x="7292" y="1"/>
                    <a:pt x="7285" y="1"/>
                    <a:pt x="7278" y="1"/>
                  </a:cubicBezTo>
                  <a:cubicBezTo>
                    <a:pt x="7042" y="26"/>
                    <a:pt x="6806" y="51"/>
                    <a:pt x="6570" y="100"/>
                  </a:cubicBezTo>
                  <a:cubicBezTo>
                    <a:pt x="6608" y="399"/>
                    <a:pt x="6546" y="610"/>
                    <a:pt x="6074" y="771"/>
                  </a:cubicBezTo>
                  <a:cubicBezTo>
                    <a:pt x="5848" y="833"/>
                    <a:pt x="5616" y="863"/>
                    <a:pt x="5386" y="863"/>
                  </a:cubicBezTo>
                  <a:cubicBezTo>
                    <a:pt x="4921" y="863"/>
                    <a:pt x="4461" y="739"/>
                    <a:pt x="4062" y="498"/>
                  </a:cubicBezTo>
                  <a:lnTo>
                    <a:pt x="4062" y="349"/>
                  </a:lnTo>
                  <a:cubicBezTo>
                    <a:pt x="4062" y="349"/>
                    <a:pt x="3304" y="423"/>
                    <a:pt x="2882" y="498"/>
                  </a:cubicBezTo>
                  <a:cubicBezTo>
                    <a:pt x="1950" y="684"/>
                    <a:pt x="1528" y="1044"/>
                    <a:pt x="460" y="3379"/>
                  </a:cubicBezTo>
                  <a:cubicBezTo>
                    <a:pt x="1" y="4373"/>
                    <a:pt x="150" y="5751"/>
                    <a:pt x="1168" y="6385"/>
                  </a:cubicBezTo>
                  <a:cubicBezTo>
                    <a:pt x="1019" y="8906"/>
                    <a:pt x="969" y="12085"/>
                    <a:pt x="969" y="12085"/>
                  </a:cubicBezTo>
                  <a:cubicBezTo>
                    <a:pt x="969" y="12085"/>
                    <a:pt x="1665" y="12768"/>
                    <a:pt x="4869" y="12830"/>
                  </a:cubicBezTo>
                  <a:cubicBezTo>
                    <a:pt x="4956" y="12832"/>
                    <a:pt x="5041" y="12833"/>
                    <a:pt x="5125" y="12833"/>
                  </a:cubicBezTo>
                  <a:cubicBezTo>
                    <a:pt x="8129" y="12833"/>
                    <a:pt x="9539" y="11576"/>
                    <a:pt x="9539" y="11576"/>
                  </a:cubicBezTo>
                  <a:cubicBezTo>
                    <a:pt x="9514" y="10831"/>
                    <a:pt x="8794" y="8856"/>
                    <a:pt x="7850" y="7192"/>
                  </a:cubicBezTo>
                  <a:cubicBezTo>
                    <a:pt x="9042" y="4435"/>
                    <a:pt x="9303" y="2510"/>
                    <a:pt x="8955" y="1355"/>
                  </a:cubicBezTo>
                  <a:cubicBezTo>
                    <a:pt x="8721" y="593"/>
                    <a:pt x="7953" y="1"/>
                    <a:pt x="72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2"/>
            <p:cNvSpPr/>
            <p:nvPr/>
          </p:nvSpPr>
          <p:spPr>
            <a:xfrm>
              <a:off x="4100158" y="1320947"/>
              <a:ext cx="36863" cy="71879"/>
            </a:xfrm>
            <a:custGeom>
              <a:avLst/>
              <a:gdLst/>
              <a:ahLst/>
              <a:cxnLst/>
              <a:rect l="l" t="t" r="r" b="b"/>
              <a:pathLst>
                <a:path w="548" h="1119" extrusionOk="0">
                  <a:moveTo>
                    <a:pt x="547" y="1"/>
                  </a:moveTo>
                  <a:lnTo>
                    <a:pt x="547" y="1"/>
                  </a:lnTo>
                  <a:cubicBezTo>
                    <a:pt x="547" y="1"/>
                    <a:pt x="1" y="870"/>
                    <a:pt x="88" y="945"/>
                  </a:cubicBezTo>
                  <a:cubicBezTo>
                    <a:pt x="162" y="1032"/>
                    <a:pt x="522" y="1119"/>
                    <a:pt x="522" y="1119"/>
                  </a:cubicBezTo>
                  <a:lnTo>
                    <a:pt x="5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2"/>
            <p:cNvSpPr/>
            <p:nvPr/>
          </p:nvSpPr>
          <p:spPr>
            <a:xfrm>
              <a:off x="4047556" y="1054248"/>
              <a:ext cx="538880" cy="445470"/>
            </a:xfrm>
            <a:custGeom>
              <a:avLst/>
              <a:gdLst/>
              <a:ahLst/>
              <a:cxnLst/>
              <a:rect l="l" t="t" r="r" b="b"/>
              <a:pathLst>
                <a:path w="8011" h="6935" extrusionOk="0">
                  <a:moveTo>
                    <a:pt x="3404" y="0"/>
                  </a:moveTo>
                  <a:cubicBezTo>
                    <a:pt x="2621" y="0"/>
                    <a:pt x="1955" y="241"/>
                    <a:pt x="1441" y="824"/>
                  </a:cubicBezTo>
                  <a:cubicBezTo>
                    <a:pt x="0" y="2414"/>
                    <a:pt x="1689" y="3370"/>
                    <a:pt x="1689" y="3370"/>
                  </a:cubicBezTo>
                  <a:lnTo>
                    <a:pt x="4509" y="6935"/>
                  </a:lnTo>
                  <a:cubicBezTo>
                    <a:pt x="4446" y="5991"/>
                    <a:pt x="8011" y="4861"/>
                    <a:pt x="8011" y="3470"/>
                  </a:cubicBezTo>
                  <a:cubicBezTo>
                    <a:pt x="8011" y="1371"/>
                    <a:pt x="6918" y="936"/>
                    <a:pt x="6011" y="601"/>
                  </a:cubicBezTo>
                  <a:cubicBezTo>
                    <a:pt x="5052" y="232"/>
                    <a:pt x="4172" y="0"/>
                    <a:pt x="34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2"/>
            <p:cNvSpPr/>
            <p:nvPr/>
          </p:nvSpPr>
          <p:spPr>
            <a:xfrm>
              <a:off x="4119396" y="1134540"/>
              <a:ext cx="392708" cy="391705"/>
            </a:xfrm>
            <a:custGeom>
              <a:avLst/>
              <a:gdLst/>
              <a:ahLst/>
              <a:cxnLst/>
              <a:rect l="l" t="t" r="r" b="b"/>
              <a:pathLst>
                <a:path w="5838" h="6098" extrusionOk="0">
                  <a:moveTo>
                    <a:pt x="3054" y="0"/>
                  </a:moveTo>
                  <a:cubicBezTo>
                    <a:pt x="2555" y="0"/>
                    <a:pt x="2144" y="112"/>
                    <a:pt x="1938" y="220"/>
                  </a:cubicBezTo>
                  <a:cubicBezTo>
                    <a:pt x="1416" y="506"/>
                    <a:pt x="497" y="1003"/>
                    <a:pt x="249" y="2953"/>
                  </a:cubicBezTo>
                  <a:cubicBezTo>
                    <a:pt x="0" y="4952"/>
                    <a:pt x="447" y="5660"/>
                    <a:pt x="708" y="5921"/>
                  </a:cubicBezTo>
                  <a:cubicBezTo>
                    <a:pt x="823" y="6028"/>
                    <a:pt x="1229" y="6097"/>
                    <a:pt x="1640" y="6097"/>
                  </a:cubicBezTo>
                  <a:cubicBezTo>
                    <a:pt x="1897" y="6097"/>
                    <a:pt x="2156" y="6070"/>
                    <a:pt x="2348" y="6008"/>
                  </a:cubicBezTo>
                  <a:cubicBezTo>
                    <a:pt x="2969" y="5821"/>
                    <a:pt x="4310" y="5163"/>
                    <a:pt x="4931" y="4120"/>
                  </a:cubicBezTo>
                  <a:cubicBezTo>
                    <a:pt x="5676" y="2903"/>
                    <a:pt x="5838" y="1276"/>
                    <a:pt x="4981" y="643"/>
                  </a:cubicBezTo>
                  <a:cubicBezTo>
                    <a:pt x="4344" y="153"/>
                    <a:pt x="3638" y="0"/>
                    <a:pt x="3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2"/>
            <p:cNvSpPr/>
            <p:nvPr/>
          </p:nvSpPr>
          <p:spPr>
            <a:xfrm>
              <a:off x="4173681" y="1496497"/>
              <a:ext cx="89466" cy="29612"/>
            </a:xfrm>
            <a:custGeom>
              <a:avLst/>
              <a:gdLst/>
              <a:ahLst/>
              <a:cxnLst/>
              <a:rect l="l" t="t" r="r" b="b"/>
              <a:pathLst>
                <a:path w="1330" h="461" extrusionOk="0">
                  <a:moveTo>
                    <a:pt x="1292" y="0"/>
                  </a:moveTo>
                  <a:cubicBezTo>
                    <a:pt x="895" y="224"/>
                    <a:pt x="448" y="336"/>
                    <a:pt x="1" y="336"/>
                  </a:cubicBezTo>
                  <a:cubicBezTo>
                    <a:pt x="171" y="417"/>
                    <a:pt x="495" y="461"/>
                    <a:pt x="824" y="461"/>
                  </a:cubicBezTo>
                  <a:cubicBezTo>
                    <a:pt x="999" y="461"/>
                    <a:pt x="1174" y="448"/>
                    <a:pt x="1329" y="422"/>
                  </a:cubicBezTo>
                  <a:lnTo>
                    <a:pt x="12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2"/>
            <p:cNvSpPr/>
            <p:nvPr/>
          </p:nvSpPr>
          <p:spPr>
            <a:xfrm>
              <a:off x="4154442" y="1080841"/>
              <a:ext cx="107897" cy="219427"/>
            </a:xfrm>
            <a:custGeom>
              <a:avLst/>
              <a:gdLst/>
              <a:ahLst/>
              <a:cxnLst/>
              <a:rect l="l" t="t" r="r" b="b"/>
              <a:pathLst>
                <a:path w="1604" h="3416" extrusionOk="0">
                  <a:moveTo>
                    <a:pt x="1603" y="1"/>
                  </a:moveTo>
                  <a:cubicBezTo>
                    <a:pt x="1603" y="1"/>
                    <a:pt x="1" y="497"/>
                    <a:pt x="162" y="1777"/>
                  </a:cubicBezTo>
                  <a:cubicBezTo>
                    <a:pt x="237" y="2509"/>
                    <a:pt x="709" y="3130"/>
                    <a:pt x="1392" y="3416"/>
                  </a:cubicBezTo>
                  <a:lnTo>
                    <a:pt x="16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2"/>
            <p:cNvSpPr/>
            <p:nvPr/>
          </p:nvSpPr>
          <p:spPr>
            <a:xfrm>
              <a:off x="4216260" y="1099597"/>
              <a:ext cx="370173" cy="430631"/>
            </a:xfrm>
            <a:custGeom>
              <a:avLst/>
              <a:gdLst/>
              <a:ahLst/>
              <a:cxnLst/>
              <a:rect l="l" t="t" r="r" b="b"/>
              <a:pathLst>
                <a:path w="5503" h="6704" extrusionOk="0">
                  <a:moveTo>
                    <a:pt x="2632" y="0"/>
                  </a:moveTo>
                  <a:cubicBezTo>
                    <a:pt x="1203" y="0"/>
                    <a:pt x="349" y="839"/>
                    <a:pt x="349" y="839"/>
                  </a:cubicBezTo>
                  <a:cubicBezTo>
                    <a:pt x="187" y="1497"/>
                    <a:pt x="138" y="2180"/>
                    <a:pt x="187" y="2838"/>
                  </a:cubicBezTo>
                  <a:cubicBezTo>
                    <a:pt x="138" y="2826"/>
                    <a:pt x="88" y="2826"/>
                    <a:pt x="51" y="2826"/>
                  </a:cubicBezTo>
                  <a:lnTo>
                    <a:pt x="13" y="3695"/>
                  </a:lnTo>
                  <a:cubicBezTo>
                    <a:pt x="1" y="3956"/>
                    <a:pt x="225" y="4180"/>
                    <a:pt x="485" y="4192"/>
                  </a:cubicBezTo>
                  <a:lnTo>
                    <a:pt x="498" y="3695"/>
                  </a:lnTo>
                  <a:cubicBezTo>
                    <a:pt x="600" y="3542"/>
                    <a:pt x="821" y="3270"/>
                    <a:pt x="1146" y="3270"/>
                  </a:cubicBezTo>
                  <a:cubicBezTo>
                    <a:pt x="1215" y="3270"/>
                    <a:pt x="1289" y="3282"/>
                    <a:pt x="1367" y="3310"/>
                  </a:cubicBezTo>
                  <a:cubicBezTo>
                    <a:pt x="1777" y="3447"/>
                    <a:pt x="1926" y="3869"/>
                    <a:pt x="1839" y="4254"/>
                  </a:cubicBezTo>
                  <a:cubicBezTo>
                    <a:pt x="1789" y="4465"/>
                    <a:pt x="1678" y="4639"/>
                    <a:pt x="1529" y="4801"/>
                  </a:cubicBezTo>
                  <a:cubicBezTo>
                    <a:pt x="1389" y="4926"/>
                    <a:pt x="1262" y="4977"/>
                    <a:pt x="1120" y="4977"/>
                  </a:cubicBezTo>
                  <a:cubicBezTo>
                    <a:pt x="1022" y="4977"/>
                    <a:pt x="917" y="4953"/>
                    <a:pt x="796" y="4912"/>
                  </a:cubicBezTo>
                  <a:cubicBezTo>
                    <a:pt x="784" y="4905"/>
                    <a:pt x="774" y="4902"/>
                    <a:pt x="765" y="4902"/>
                  </a:cubicBezTo>
                  <a:cubicBezTo>
                    <a:pt x="744" y="4902"/>
                    <a:pt x="730" y="4916"/>
                    <a:pt x="721" y="4925"/>
                  </a:cubicBezTo>
                  <a:cubicBezTo>
                    <a:pt x="684" y="4950"/>
                    <a:pt x="684" y="4999"/>
                    <a:pt x="696" y="5049"/>
                  </a:cubicBezTo>
                  <a:cubicBezTo>
                    <a:pt x="783" y="5359"/>
                    <a:pt x="908" y="5658"/>
                    <a:pt x="1057" y="5918"/>
                  </a:cubicBezTo>
                  <a:cubicBezTo>
                    <a:pt x="1231" y="6204"/>
                    <a:pt x="1466" y="6428"/>
                    <a:pt x="1752" y="6589"/>
                  </a:cubicBezTo>
                  <a:cubicBezTo>
                    <a:pt x="1895" y="6663"/>
                    <a:pt x="2187" y="6703"/>
                    <a:pt x="2481" y="6703"/>
                  </a:cubicBezTo>
                  <a:cubicBezTo>
                    <a:pt x="2828" y="6703"/>
                    <a:pt x="3178" y="6648"/>
                    <a:pt x="3292" y="6527"/>
                  </a:cubicBezTo>
                  <a:cubicBezTo>
                    <a:pt x="3578" y="6154"/>
                    <a:pt x="4224" y="5533"/>
                    <a:pt x="4571" y="5061"/>
                  </a:cubicBezTo>
                  <a:cubicBezTo>
                    <a:pt x="4907" y="4639"/>
                    <a:pt x="5155" y="4142"/>
                    <a:pt x="5279" y="3608"/>
                  </a:cubicBezTo>
                  <a:cubicBezTo>
                    <a:pt x="5391" y="3186"/>
                    <a:pt x="5503" y="2863"/>
                    <a:pt x="5478" y="2515"/>
                  </a:cubicBezTo>
                  <a:cubicBezTo>
                    <a:pt x="5466" y="2242"/>
                    <a:pt x="5441" y="1981"/>
                    <a:pt x="5354" y="1696"/>
                  </a:cubicBezTo>
                  <a:cubicBezTo>
                    <a:pt x="5105" y="876"/>
                    <a:pt x="4733" y="479"/>
                    <a:pt x="3913" y="218"/>
                  </a:cubicBezTo>
                  <a:cubicBezTo>
                    <a:pt x="3448" y="62"/>
                    <a:pt x="3019" y="0"/>
                    <a:pt x="2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2"/>
            <p:cNvSpPr/>
            <p:nvPr/>
          </p:nvSpPr>
          <p:spPr>
            <a:xfrm>
              <a:off x="4563827" y="1189332"/>
              <a:ext cx="161307" cy="473155"/>
            </a:xfrm>
            <a:custGeom>
              <a:avLst/>
              <a:gdLst/>
              <a:ahLst/>
              <a:cxnLst/>
              <a:rect l="l" t="t" r="r" b="b"/>
              <a:pathLst>
                <a:path w="2398" h="7366" extrusionOk="0">
                  <a:moveTo>
                    <a:pt x="1" y="1"/>
                  </a:moveTo>
                  <a:lnTo>
                    <a:pt x="1" y="4968"/>
                  </a:lnTo>
                  <a:cubicBezTo>
                    <a:pt x="1" y="6297"/>
                    <a:pt x="1081" y="7365"/>
                    <a:pt x="2398" y="7365"/>
                  </a:cubicBezTo>
                  <a:lnTo>
                    <a:pt x="2398" y="2398"/>
                  </a:lnTo>
                  <a:cubicBezTo>
                    <a:pt x="2398" y="1081"/>
                    <a:pt x="1329"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2"/>
            <p:cNvSpPr/>
            <p:nvPr/>
          </p:nvSpPr>
          <p:spPr>
            <a:xfrm>
              <a:off x="4561338" y="1144240"/>
              <a:ext cx="62693" cy="54728"/>
            </a:xfrm>
            <a:custGeom>
              <a:avLst/>
              <a:gdLst/>
              <a:ahLst/>
              <a:cxnLst/>
              <a:rect l="l" t="t" r="r" b="b"/>
              <a:pathLst>
                <a:path w="932" h="852" extrusionOk="0">
                  <a:moveTo>
                    <a:pt x="561" y="0"/>
                  </a:moveTo>
                  <a:cubicBezTo>
                    <a:pt x="440" y="0"/>
                    <a:pt x="316" y="44"/>
                    <a:pt x="211" y="131"/>
                  </a:cubicBezTo>
                  <a:cubicBezTo>
                    <a:pt x="13" y="318"/>
                    <a:pt x="0" y="641"/>
                    <a:pt x="187" y="852"/>
                  </a:cubicBezTo>
                  <a:lnTo>
                    <a:pt x="932" y="169"/>
                  </a:lnTo>
                  <a:cubicBezTo>
                    <a:pt x="833" y="56"/>
                    <a:pt x="699" y="0"/>
                    <a:pt x="5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2"/>
            <p:cNvSpPr/>
            <p:nvPr/>
          </p:nvSpPr>
          <p:spPr>
            <a:xfrm>
              <a:off x="3221319" y="1610576"/>
              <a:ext cx="993406" cy="486387"/>
            </a:xfrm>
            <a:custGeom>
              <a:avLst/>
              <a:gdLst/>
              <a:ahLst/>
              <a:cxnLst/>
              <a:rect l="l" t="t" r="r" b="b"/>
              <a:pathLst>
                <a:path w="14768" h="7572" extrusionOk="0">
                  <a:moveTo>
                    <a:pt x="14332" y="0"/>
                  </a:moveTo>
                  <a:lnTo>
                    <a:pt x="14332" y="0"/>
                  </a:lnTo>
                  <a:cubicBezTo>
                    <a:pt x="13463" y="25"/>
                    <a:pt x="12494" y="13"/>
                    <a:pt x="11935" y="770"/>
                  </a:cubicBezTo>
                  <a:cubicBezTo>
                    <a:pt x="11228" y="1739"/>
                    <a:pt x="8557" y="4869"/>
                    <a:pt x="8557" y="4869"/>
                  </a:cubicBezTo>
                  <a:cubicBezTo>
                    <a:pt x="8557" y="4869"/>
                    <a:pt x="4347" y="3416"/>
                    <a:pt x="3801" y="2968"/>
                  </a:cubicBezTo>
                  <a:cubicBezTo>
                    <a:pt x="3552" y="2757"/>
                    <a:pt x="3565" y="2260"/>
                    <a:pt x="3565" y="1987"/>
                  </a:cubicBezTo>
                  <a:cubicBezTo>
                    <a:pt x="3565" y="1702"/>
                    <a:pt x="3565" y="1279"/>
                    <a:pt x="3602" y="1118"/>
                  </a:cubicBezTo>
                  <a:cubicBezTo>
                    <a:pt x="3615" y="1007"/>
                    <a:pt x="3572" y="959"/>
                    <a:pt x="3502" y="959"/>
                  </a:cubicBezTo>
                  <a:cubicBezTo>
                    <a:pt x="3377" y="959"/>
                    <a:pt x="3167" y="1113"/>
                    <a:pt x="3055" y="1329"/>
                  </a:cubicBezTo>
                  <a:cubicBezTo>
                    <a:pt x="2882" y="1702"/>
                    <a:pt x="2919" y="2037"/>
                    <a:pt x="2807" y="2161"/>
                  </a:cubicBezTo>
                  <a:cubicBezTo>
                    <a:pt x="2798" y="2172"/>
                    <a:pt x="2782" y="2176"/>
                    <a:pt x="2762" y="2176"/>
                  </a:cubicBezTo>
                  <a:cubicBezTo>
                    <a:pt x="2540" y="2176"/>
                    <a:pt x="1705" y="1591"/>
                    <a:pt x="1193" y="1192"/>
                  </a:cubicBezTo>
                  <a:cubicBezTo>
                    <a:pt x="782" y="873"/>
                    <a:pt x="472" y="581"/>
                    <a:pt x="263" y="581"/>
                  </a:cubicBezTo>
                  <a:cubicBezTo>
                    <a:pt x="187" y="581"/>
                    <a:pt x="124" y="619"/>
                    <a:pt x="75" y="708"/>
                  </a:cubicBezTo>
                  <a:cubicBezTo>
                    <a:pt x="0" y="857"/>
                    <a:pt x="174" y="1081"/>
                    <a:pt x="584" y="1478"/>
                  </a:cubicBezTo>
                  <a:cubicBezTo>
                    <a:pt x="770" y="1627"/>
                    <a:pt x="957" y="1801"/>
                    <a:pt x="1130" y="1987"/>
                  </a:cubicBezTo>
                  <a:cubicBezTo>
                    <a:pt x="1180" y="2049"/>
                    <a:pt x="1118" y="2074"/>
                    <a:pt x="1143" y="2136"/>
                  </a:cubicBezTo>
                  <a:cubicBezTo>
                    <a:pt x="1056" y="2186"/>
                    <a:pt x="981" y="2236"/>
                    <a:pt x="919" y="2298"/>
                  </a:cubicBezTo>
                  <a:cubicBezTo>
                    <a:pt x="832" y="2360"/>
                    <a:pt x="795" y="2447"/>
                    <a:pt x="795" y="2546"/>
                  </a:cubicBezTo>
                  <a:cubicBezTo>
                    <a:pt x="795" y="2658"/>
                    <a:pt x="832" y="2757"/>
                    <a:pt x="808" y="2869"/>
                  </a:cubicBezTo>
                  <a:cubicBezTo>
                    <a:pt x="770" y="2981"/>
                    <a:pt x="621" y="3043"/>
                    <a:pt x="609" y="3167"/>
                  </a:cubicBezTo>
                  <a:cubicBezTo>
                    <a:pt x="584" y="3291"/>
                    <a:pt x="708" y="3416"/>
                    <a:pt x="745" y="3540"/>
                  </a:cubicBezTo>
                  <a:cubicBezTo>
                    <a:pt x="770" y="3664"/>
                    <a:pt x="721" y="3788"/>
                    <a:pt x="745" y="3912"/>
                  </a:cubicBezTo>
                  <a:cubicBezTo>
                    <a:pt x="770" y="4024"/>
                    <a:pt x="845" y="4111"/>
                    <a:pt x="957" y="4173"/>
                  </a:cubicBezTo>
                  <a:cubicBezTo>
                    <a:pt x="1255" y="4372"/>
                    <a:pt x="1565" y="4421"/>
                    <a:pt x="1913" y="4521"/>
                  </a:cubicBezTo>
                  <a:cubicBezTo>
                    <a:pt x="2298" y="4608"/>
                    <a:pt x="2683" y="4657"/>
                    <a:pt x="3068" y="4732"/>
                  </a:cubicBezTo>
                  <a:cubicBezTo>
                    <a:pt x="3453" y="4942"/>
                    <a:pt x="7841" y="7571"/>
                    <a:pt x="9020" y="7571"/>
                  </a:cubicBezTo>
                  <a:cubicBezTo>
                    <a:pt x="9095" y="7571"/>
                    <a:pt x="9156" y="7561"/>
                    <a:pt x="9203" y="7539"/>
                  </a:cubicBezTo>
                  <a:cubicBezTo>
                    <a:pt x="9998" y="7166"/>
                    <a:pt x="13240" y="3689"/>
                    <a:pt x="13240" y="3689"/>
                  </a:cubicBezTo>
                  <a:cubicBezTo>
                    <a:pt x="14469" y="2410"/>
                    <a:pt x="14767" y="547"/>
                    <a:pt x="143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2"/>
            <p:cNvSpPr/>
            <p:nvPr/>
          </p:nvSpPr>
          <p:spPr>
            <a:xfrm>
              <a:off x="3814476" y="1608071"/>
              <a:ext cx="391833" cy="405387"/>
            </a:xfrm>
            <a:custGeom>
              <a:avLst/>
              <a:gdLst/>
              <a:ahLst/>
              <a:cxnLst/>
              <a:rect l="l" t="t" r="r" b="b"/>
              <a:pathLst>
                <a:path w="5825" h="6311" extrusionOk="0">
                  <a:moveTo>
                    <a:pt x="5115" y="1"/>
                  </a:moveTo>
                  <a:cubicBezTo>
                    <a:pt x="4706" y="1"/>
                    <a:pt x="4263" y="42"/>
                    <a:pt x="3962" y="151"/>
                  </a:cubicBezTo>
                  <a:cubicBezTo>
                    <a:pt x="3502" y="300"/>
                    <a:pt x="3155" y="350"/>
                    <a:pt x="2347" y="1467"/>
                  </a:cubicBezTo>
                  <a:cubicBezTo>
                    <a:pt x="1664" y="2411"/>
                    <a:pt x="0" y="4622"/>
                    <a:pt x="0" y="4622"/>
                  </a:cubicBezTo>
                  <a:cubicBezTo>
                    <a:pt x="286" y="5466"/>
                    <a:pt x="1006" y="6125"/>
                    <a:pt x="1888" y="6311"/>
                  </a:cubicBezTo>
                  <a:cubicBezTo>
                    <a:pt x="1888" y="6311"/>
                    <a:pt x="3999" y="4374"/>
                    <a:pt x="4422" y="3902"/>
                  </a:cubicBezTo>
                  <a:cubicBezTo>
                    <a:pt x="4844" y="3442"/>
                    <a:pt x="5278" y="3045"/>
                    <a:pt x="5577" y="2150"/>
                  </a:cubicBezTo>
                  <a:cubicBezTo>
                    <a:pt x="5788" y="1467"/>
                    <a:pt x="5825" y="722"/>
                    <a:pt x="5663" y="27"/>
                  </a:cubicBezTo>
                  <a:cubicBezTo>
                    <a:pt x="5502" y="11"/>
                    <a:pt x="5312" y="1"/>
                    <a:pt x="5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53"/>
          <p:cNvSpPr txBox="1">
            <a:spLocks noGrp="1"/>
          </p:cNvSpPr>
          <p:nvPr>
            <p:ph type="subTitle" idx="3"/>
          </p:nvPr>
        </p:nvSpPr>
        <p:spPr>
          <a:xfrm>
            <a:off x="631625" y="1323650"/>
            <a:ext cx="4189500" cy="1952700"/>
          </a:xfrm>
          <a:prstGeom prst="rect">
            <a:avLst/>
          </a:prstGeom>
        </p:spPr>
        <p:txBody>
          <a:bodyPr spcFirstLastPara="1" wrap="square" lIns="91425" tIns="91425" rIns="91425" bIns="91425" anchor="ctr" anchorCtr="0">
            <a:noAutofit/>
          </a:bodyPr>
          <a:lstStyle/>
          <a:p>
            <a:pPr marL="457200" lvl="0" indent="-330200" algn="l" rtl="0">
              <a:lnSpc>
                <a:spcPct val="200000"/>
              </a:lnSpc>
              <a:spcBef>
                <a:spcPts val="0"/>
              </a:spcBef>
              <a:spcAft>
                <a:spcPts val="0"/>
              </a:spcAft>
              <a:buClr>
                <a:schemeClr val="lt2"/>
              </a:buClr>
              <a:buSzPts val="1600"/>
              <a:buChar char="●"/>
            </a:pPr>
            <a:r>
              <a:rPr lang="en" sz="1600" b="0">
                <a:solidFill>
                  <a:schemeClr val="lt2"/>
                </a:solidFill>
              </a:rPr>
              <a:t>Customizable Journals </a:t>
            </a:r>
            <a:endParaRPr sz="1600" b="0">
              <a:solidFill>
                <a:schemeClr val="lt2"/>
              </a:solidFill>
            </a:endParaRPr>
          </a:p>
          <a:p>
            <a:pPr marL="457200" lvl="0" indent="-330200" algn="l" rtl="0">
              <a:lnSpc>
                <a:spcPct val="200000"/>
              </a:lnSpc>
              <a:spcBef>
                <a:spcPts val="0"/>
              </a:spcBef>
              <a:spcAft>
                <a:spcPts val="0"/>
              </a:spcAft>
              <a:buClr>
                <a:schemeClr val="lt2"/>
              </a:buClr>
              <a:buSzPts val="1600"/>
              <a:buChar char="●"/>
            </a:pPr>
            <a:r>
              <a:rPr lang="en" sz="1600" b="0">
                <a:solidFill>
                  <a:schemeClr val="lt2"/>
                </a:solidFill>
              </a:rPr>
              <a:t>Comparable Trends</a:t>
            </a:r>
            <a:endParaRPr sz="1600" b="0">
              <a:solidFill>
                <a:schemeClr val="lt2"/>
              </a:solidFill>
            </a:endParaRPr>
          </a:p>
          <a:p>
            <a:pPr marL="457200" lvl="0" indent="-330200" algn="l" rtl="0">
              <a:lnSpc>
                <a:spcPct val="100000"/>
              </a:lnSpc>
              <a:spcBef>
                <a:spcPts val="0"/>
              </a:spcBef>
              <a:spcAft>
                <a:spcPts val="0"/>
              </a:spcAft>
              <a:buClr>
                <a:schemeClr val="lt2"/>
              </a:buClr>
              <a:buSzPts val="1600"/>
              <a:buChar char="●"/>
            </a:pPr>
            <a:r>
              <a:rPr lang="en" sz="1600" b="0">
                <a:solidFill>
                  <a:schemeClr val="lt2"/>
                </a:solidFill>
              </a:rPr>
              <a:t>Designed Specifically for UofT students And H&amp;W Center</a:t>
            </a:r>
            <a:endParaRPr sz="1600" b="0">
              <a:solidFill>
                <a:schemeClr val="lt2"/>
              </a:solidFill>
            </a:endParaRPr>
          </a:p>
          <a:p>
            <a:pPr marL="457200" lvl="0" indent="0" algn="l" rtl="0">
              <a:spcBef>
                <a:spcPts val="0"/>
              </a:spcBef>
              <a:spcAft>
                <a:spcPts val="0"/>
              </a:spcAft>
              <a:buNone/>
            </a:pPr>
            <a:endParaRPr/>
          </a:p>
          <a:p>
            <a:pPr marL="0" lvl="0" indent="0" algn="l" rtl="0">
              <a:spcBef>
                <a:spcPts val="0"/>
              </a:spcBef>
              <a:spcAft>
                <a:spcPts val="0"/>
              </a:spcAft>
              <a:buNone/>
            </a:pPr>
            <a:endParaRPr/>
          </a:p>
        </p:txBody>
      </p:sp>
      <p:sp>
        <p:nvSpPr>
          <p:cNvPr id="684" name="Google Shape;684;p53"/>
          <p:cNvSpPr txBox="1">
            <a:spLocks noGrp="1"/>
          </p:cNvSpPr>
          <p:nvPr>
            <p:ph type="title"/>
          </p:nvPr>
        </p:nvSpPr>
        <p:spPr>
          <a:xfrm>
            <a:off x="718500" y="348450"/>
            <a:ext cx="7707000" cy="76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Proposed Solution: Advantages</a:t>
            </a:r>
            <a:endParaRPr/>
          </a:p>
        </p:txBody>
      </p:sp>
      <p:sp>
        <p:nvSpPr>
          <p:cNvPr id="685" name="Google Shape;685;p53"/>
          <p:cNvSpPr/>
          <p:nvPr/>
        </p:nvSpPr>
        <p:spPr>
          <a:xfrm>
            <a:off x="2639556" y="903375"/>
            <a:ext cx="3864900" cy="61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6" name="Google Shape;686;p53"/>
          <p:cNvPicPr preferRelativeResize="0"/>
          <p:nvPr/>
        </p:nvPicPr>
        <p:blipFill>
          <a:blip r:embed="rId3">
            <a:alphaModFix/>
          </a:blip>
          <a:stretch>
            <a:fillRect/>
          </a:stretch>
        </p:blipFill>
        <p:spPr>
          <a:xfrm>
            <a:off x="707837" y="2764475"/>
            <a:ext cx="4815285" cy="2146300"/>
          </a:xfrm>
          <a:prstGeom prst="rect">
            <a:avLst/>
          </a:prstGeom>
          <a:noFill/>
          <a:ln>
            <a:noFill/>
          </a:ln>
        </p:spPr>
      </p:pic>
      <p:pic>
        <p:nvPicPr>
          <p:cNvPr id="687" name="Google Shape;687;p53"/>
          <p:cNvPicPr preferRelativeResize="0"/>
          <p:nvPr/>
        </p:nvPicPr>
        <p:blipFill>
          <a:blip r:embed="rId4">
            <a:alphaModFix/>
          </a:blip>
          <a:stretch>
            <a:fillRect/>
          </a:stretch>
        </p:blipFill>
        <p:spPr>
          <a:xfrm>
            <a:off x="5735450" y="2896279"/>
            <a:ext cx="3163476" cy="1882692"/>
          </a:xfrm>
          <a:prstGeom prst="rect">
            <a:avLst/>
          </a:prstGeom>
          <a:noFill/>
          <a:ln>
            <a:noFill/>
          </a:ln>
        </p:spPr>
      </p:pic>
      <p:grpSp>
        <p:nvGrpSpPr>
          <p:cNvPr id="688" name="Google Shape;688;p53"/>
          <p:cNvGrpSpPr/>
          <p:nvPr/>
        </p:nvGrpSpPr>
        <p:grpSpPr>
          <a:xfrm>
            <a:off x="3609802" y="1220276"/>
            <a:ext cx="366364" cy="359075"/>
            <a:chOff x="-60988625" y="3740800"/>
            <a:chExt cx="316650" cy="310350"/>
          </a:xfrm>
        </p:grpSpPr>
        <p:sp>
          <p:nvSpPr>
            <p:cNvPr id="689" name="Google Shape;689;p5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 name="Google Shape;692;p53"/>
          <p:cNvSpPr/>
          <p:nvPr/>
        </p:nvSpPr>
        <p:spPr>
          <a:xfrm>
            <a:off x="3329300" y="1684989"/>
            <a:ext cx="366372" cy="35906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9B9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pic>
        <p:nvPicPr>
          <p:cNvPr id="693" name="Google Shape;693;p53"/>
          <p:cNvPicPr preferRelativeResize="0"/>
          <p:nvPr/>
        </p:nvPicPr>
        <p:blipFill>
          <a:blip r:embed="rId5">
            <a:alphaModFix/>
          </a:blip>
          <a:stretch>
            <a:fillRect/>
          </a:stretch>
        </p:blipFill>
        <p:spPr>
          <a:xfrm>
            <a:off x="4332852" y="2142624"/>
            <a:ext cx="2497150" cy="621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54"/>
          <p:cNvSpPr txBox="1">
            <a:spLocks noGrp="1"/>
          </p:cNvSpPr>
          <p:nvPr>
            <p:ph type="title"/>
          </p:nvPr>
        </p:nvSpPr>
        <p:spPr>
          <a:xfrm>
            <a:off x="-228850" y="2101948"/>
            <a:ext cx="7707300" cy="615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000"/>
              <a:t>DEVELOPMENT PROCESS</a:t>
            </a:r>
            <a:endParaRPr sz="3000"/>
          </a:p>
        </p:txBody>
      </p:sp>
      <p:sp>
        <p:nvSpPr>
          <p:cNvPr id="699" name="Google Shape;699;p54"/>
          <p:cNvSpPr/>
          <p:nvPr/>
        </p:nvSpPr>
        <p:spPr>
          <a:xfrm>
            <a:off x="3918449" y="2629350"/>
            <a:ext cx="3456300" cy="8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55"/>
          <p:cNvSpPr txBox="1">
            <a:spLocks noGrp="1"/>
          </p:cNvSpPr>
          <p:nvPr>
            <p:ph type="title"/>
          </p:nvPr>
        </p:nvSpPr>
        <p:spPr>
          <a:xfrm>
            <a:off x="689413" y="435012"/>
            <a:ext cx="77070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INTERNAL EVALUATION</a:t>
            </a:r>
            <a:endParaRPr/>
          </a:p>
        </p:txBody>
      </p:sp>
      <p:pic>
        <p:nvPicPr>
          <p:cNvPr id="705" name="Google Shape;705;p55"/>
          <p:cNvPicPr preferRelativeResize="0"/>
          <p:nvPr/>
        </p:nvPicPr>
        <p:blipFill>
          <a:blip r:embed="rId3">
            <a:alphaModFix/>
          </a:blip>
          <a:stretch>
            <a:fillRect/>
          </a:stretch>
        </p:blipFill>
        <p:spPr>
          <a:xfrm>
            <a:off x="811375" y="1018200"/>
            <a:ext cx="2848176" cy="2505944"/>
          </a:xfrm>
          <a:prstGeom prst="rect">
            <a:avLst/>
          </a:prstGeom>
          <a:noFill/>
          <a:ln>
            <a:noFill/>
          </a:ln>
        </p:spPr>
      </p:pic>
      <p:pic>
        <p:nvPicPr>
          <p:cNvPr id="706" name="Google Shape;706;p55"/>
          <p:cNvPicPr preferRelativeResize="0"/>
          <p:nvPr/>
        </p:nvPicPr>
        <p:blipFill>
          <a:blip r:embed="rId4">
            <a:alphaModFix/>
          </a:blip>
          <a:stretch>
            <a:fillRect/>
          </a:stretch>
        </p:blipFill>
        <p:spPr>
          <a:xfrm>
            <a:off x="5420065" y="1018200"/>
            <a:ext cx="2921110" cy="2595938"/>
          </a:xfrm>
          <a:prstGeom prst="rect">
            <a:avLst/>
          </a:prstGeom>
          <a:noFill/>
          <a:ln>
            <a:noFill/>
          </a:ln>
        </p:spPr>
      </p:pic>
      <p:sp>
        <p:nvSpPr>
          <p:cNvPr id="707" name="Google Shape;707;p55"/>
          <p:cNvSpPr/>
          <p:nvPr/>
        </p:nvSpPr>
        <p:spPr>
          <a:xfrm>
            <a:off x="4079875" y="1970350"/>
            <a:ext cx="865177" cy="550351"/>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accent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748950" y="3680300"/>
            <a:ext cx="7646100" cy="12621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txBox="1"/>
          <p:nvPr/>
        </p:nvSpPr>
        <p:spPr>
          <a:xfrm>
            <a:off x="1079425" y="3680300"/>
            <a:ext cx="72864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Montserrat"/>
                <a:ea typeface="Montserrat"/>
                <a:cs typeface="Montserrat"/>
                <a:sym typeface="Montserrat"/>
              </a:rPr>
              <a:t>Neilson’s Heuristic Violations</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Match between system and the real world</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User control and freedom</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Flexibility and efficiency of use</a:t>
            </a:r>
            <a:endParaRPr>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a:latin typeface="Montserrat"/>
                <a:ea typeface="Montserrat"/>
                <a:cs typeface="Montserrat"/>
                <a:sym typeface="Montserrat"/>
              </a:rPr>
              <a:t>Aesthetic and minimalist design</a:t>
            </a:r>
            <a:endParaRPr>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ssistant Health App Pitch Deck by Slidesgo">
  <a:themeElements>
    <a:clrScheme name="Simple Light">
      <a:dk1>
        <a:srgbClr val="F2F6F8"/>
      </a:dk1>
      <a:lt1>
        <a:srgbClr val="FFFFFF"/>
      </a:lt1>
      <a:dk2>
        <a:srgbClr val="4D4D4D"/>
      </a:dk2>
      <a:lt2>
        <a:srgbClr val="30394B"/>
      </a:lt2>
      <a:accent1>
        <a:srgbClr val="005E7D"/>
      </a:accent1>
      <a:accent2>
        <a:srgbClr val="337E92"/>
      </a:accent2>
      <a:accent3>
        <a:srgbClr val="E4ECF1"/>
      </a:accent3>
      <a:accent4>
        <a:srgbClr val="FC6D78"/>
      </a:accent4>
      <a:accent5>
        <a:srgbClr val="FECACE"/>
      </a:accent5>
      <a:accent6>
        <a:srgbClr val="FDA2A9"/>
      </a:accent6>
      <a:hlink>
        <a:srgbClr val="3039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844</Words>
  <Application>Microsoft Macintosh PowerPoint</Application>
  <PresentationFormat>On-screen Show (16:9)</PresentationFormat>
  <Paragraphs>87</Paragraphs>
  <Slides>16</Slides>
  <Notes>16</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Helvetica Neue Light</vt:lpstr>
      <vt:lpstr>Montserrat</vt:lpstr>
      <vt:lpstr>Montserrat Medium</vt:lpstr>
      <vt:lpstr>Permanent Marker</vt:lpstr>
      <vt:lpstr>Simple Light</vt:lpstr>
      <vt:lpstr>Assistant Health App Pitch Deck by Slidesgo</vt:lpstr>
      <vt:lpstr>MENTAL HEALTH TRACKER</vt:lpstr>
      <vt:lpstr>PowerPoint Presentation</vt:lpstr>
      <vt:lpstr>PowerPoint Presentation</vt:lpstr>
      <vt:lpstr>USER RESEARCH</vt:lpstr>
      <vt:lpstr>USER RESEARCH TAKEAWAYS </vt:lpstr>
      <vt:lpstr>Proposed solution  </vt:lpstr>
      <vt:lpstr>Proposed Solution: Advantages</vt:lpstr>
      <vt:lpstr>DEVELOPMENT PROCESS</vt:lpstr>
      <vt:lpstr>INTERNAL EVALUATION</vt:lpstr>
      <vt:lpstr>INTERNAL EVALUATION</vt:lpstr>
      <vt:lpstr>USABILITY TESTING FEEDBACK</vt:lpstr>
      <vt:lpstr>HI - FI</vt:lpstr>
      <vt:lpstr>HI - FI</vt:lpstr>
      <vt:lpstr>HI - FI</vt:lpstr>
      <vt:lpstr>HI - FI</vt:lpstr>
      <vt:lpstr>TRY IT OUT!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MENTAL HEALTH TRACKER</dc:title>
  <cp:lastModifiedBy>Mahmoud El Bestawy</cp:lastModifiedBy>
  <cp:revision>1</cp:revision>
  <dcterms:modified xsi:type="dcterms:W3CDTF">2022-08-02T21:33:56Z</dcterms:modified>
</cp:coreProperties>
</file>